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00.svg" ContentType="image/svg+xml"/>
  <Override PartName="/ppt/media/image101.svg" ContentType="image/svg+xml"/>
  <Override PartName="/ppt/media/image102.svg" ContentType="image/svg+xml"/>
  <Override PartName="/ppt/media/image103.svg" ContentType="image/svg+xml"/>
  <Override PartName="/ppt/media/image104.svg" ContentType="image/svg+xml"/>
  <Override PartName="/ppt/media/image105.svg" ContentType="image/svg+xml"/>
  <Override PartName="/ppt/media/image106.svg" ContentType="image/svg+xml"/>
  <Override PartName="/ppt/media/image107.svg" ContentType="image/svg+xml"/>
  <Override PartName="/ppt/media/image108.svg" ContentType="image/svg+xml"/>
  <Override PartName="/ppt/media/image109.svg" ContentType="image/svg+xml"/>
  <Override PartName="/ppt/media/image11.svg" ContentType="image/svg+xml"/>
  <Override PartName="/ppt/media/image110.svg" ContentType="image/svg+xml"/>
  <Override PartName="/ppt/media/image111.svg" ContentType="image/svg+xml"/>
  <Override PartName="/ppt/media/image112.svg" ContentType="image/svg+xml"/>
  <Override PartName="/ppt/media/image113.svg" ContentType="image/svg+xml"/>
  <Override PartName="/ppt/media/image114.svg" ContentType="image/svg+xml"/>
  <Override PartName="/ppt/media/image115.svg" ContentType="image/svg+xml"/>
  <Override PartName="/ppt/media/image116.svg" ContentType="image/svg+xml"/>
  <Override PartName="/ppt/media/image117.svg" ContentType="image/svg+xml"/>
  <Override PartName="/ppt/media/image118.svg" ContentType="image/svg+xml"/>
  <Override PartName="/ppt/media/image119.svg" ContentType="image/svg+xml"/>
  <Override PartName="/ppt/media/image12.svg" ContentType="image/svg+xml"/>
  <Override PartName="/ppt/media/image120.svg" ContentType="image/svg+xml"/>
  <Override PartName="/ppt/media/image121.svg" ContentType="image/svg+xml"/>
  <Override PartName="/ppt/media/image122.svg" ContentType="image/svg+xml"/>
  <Override PartName="/ppt/media/image123.svg" ContentType="image/svg+xml"/>
  <Override PartName="/ppt/media/image124.svg" ContentType="image/svg+xml"/>
  <Override PartName="/ppt/media/image125.svg" ContentType="image/svg+xml"/>
  <Override PartName="/ppt/media/image126.svg" ContentType="image/svg+xml"/>
  <Override PartName="/ppt/media/image127.svg" ContentType="image/svg+xml"/>
  <Override PartName="/ppt/media/image128.svg" ContentType="image/svg+xml"/>
  <Override PartName="/ppt/media/image129.svg" ContentType="image/svg+xml"/>
  <Override PartName="/ppt/media/image13.svg" ContentType="image/svg+xml"/>
  <Override PartName="/ppt/media/image130.svg" ContentType="image/svg+xml"/>
  <Override PartName="/ppt/media/image131.svg" ContentType="image/svg+xml"/>
  <Override PartName="/ppt/media/image132.svg" ContentType="image/svg+xml"/>
  <Override PartName="/ppt/media/image133.svg" ContentType="image/svg+xml"/>
  <Override PartName="/ppt/media/image134.svg" ContentType="image/svg+xml"/>
  <Override PartName="/ppt/media/image135.svg" ContentType="image/svg+xml"/>
  <Override PartName="/ppt/media/image136.svg" ContentType="image/svg+xml"/>
  <Override PartName="/ppt/media/image137.svg" ContentType="image/svg+xml"/>
  <Override PartName="/ppt/media/image138.svg" ContentType="image/svg+xml"/>
  <Override PartName="/ppt/media/image139.svg" ContentType="image/svg+xml"/>
  <Override PartName="/ppt/media/image14.svg" ContentType="image/svg+xml"/>
  <Override PartName="/ppt/media/image140.svg" ContentType="image/svg+xml"/>
  <Override PartName="/ppt/media/image141.svg" ContentType="image/svg+xml"/>
  <Override PartName="/ppt/media/image142.svg" ContentType="image/svg+xml"/>
  <Override PartName="/ppt/media/image143.svg" ContentType="image/svg+xml"/>
  <Override PartName="/ppt/media/image144.svg" ContentType="image/svg+xml"/>
  <Override PartName="/ppt/media/image145.svg" ContentType="image/svg+xml"/>
  <Override PartName="/ppt/media/image146.svg" ContentType="image/svg+xml"/>
  <Override PartName="/ppt/media/image147.svg" ContentType="image/svg+xml"/>
  <Override PartName="/ppt/media/image148.svg" ContentType="image/svg+xml"/>
  <Override PartName="/ppt/media/image149.svg" ContentType="image/svg+xml"/>
  <Override PartName="/ppt/media/image15.svg" ContentType="image/svg+xml"/>
  <Override PartName="/ppt/media/image150.svg" ContentType="image/svg+xml"/>
  <Override PartName="/ppt/media/image151.svg" ContentType="image/svg+xml"/>
  <Override PartName="/ppt/media/image152.svg" ContentType="image/svg+xml"/>
  <Override PartName="/ppt/media/image153.svg" ContentType="image/svg+xml"/>
  <Override PartName="/ppt/media/image154.svg" ContentType="image/svg+xml"/>
  <Override PartName="/ppt/media/image155.svg" ContentType="image/svg+xml"/>
  <Override PartName="/ppt/media/image156.svg" ContentType="image/svg+xml"/>
  <Override PartName="/ppt/media/image157.svg" ContentType="image/svg+xml"/>
  <Override PartName="/ppt/media/image158.svg" ContentType="image/svg+xml"/>
  <Override PartName="/ppt/media/image159.svg" ContentType="image/svg+xml"/>
  <Override PartName="/ppt/media/image16.svg" ContentType="image/svg+xml"/>
  <Override PartName="/ppt/media/image160.svg" ContentType="image/svg+xml"/>
  <Override PartName="/ppt/media/image161.svg" ContentType="image/svg+xml"/>
  <Override PartName="/ppt/media/image162.svg" ContentType="image/svg+xml"/>
  <Override PartName="/ppt/media/image163.svg" ContentType="image/svg+xml"/>
  <Override PartName="/ppt/media/image164.svg" ContentType="image/svg+xml"/>
  <Override PartName="/ppt/media/image165.svg" ContentType="image/svg+xml"/>
  <Override PartName="/ppt/media/image166.svg" ContentType="image/svg+xml"/>
  <Override PartName="/ppt/media/image167.svg" ContentType="image/svg+xml"/>
  <Override PartName="/ppt/media/image168.svg" ContentType="image/svg+xml"/>
  <Override PartName="/ppt/media/image169.svg" ContentType="image/svg+xml"/>
  <Override PartName="/ppt/media/image17.svg" ContentType="image/svg+xml"/>
  <Override PartName="/ppt/media/image170.svg" ContentType="image/svg+xml"/>
  <Override PartName="/ppt/media/image171.svg" ContentType="image/svg+xml"/>
  <Override PartName="/ppt/media/image172.svg" ContentType="image/svg+xml"/>
  <Override PartName="/ppt/media/image173.svg" ContentType="image/svg+xml"/>
  <Override PartName="/ppt/media/image174.svg" ContentType="image/svg+xml"/>
  <Override PartName="/ppt/media/image175.svg" ContentType="image/svg+xml"/>
  <Override PartName="/ppt/media/image176.svg" ContentType="image/svg+xml"/>
  <Override PartName="/ppt/media/image177.svg" ContentType="image/svg+xml"/>
  <Override PartName="/ppt/media/image178.svg" ContentType="image/svg+xml"/>
  <Override PartName="/ppt/media/image179.svg" ContentType="image/svg+xml"/>
  <Override PartName="/ppt/media/image18.svg" ContentType="image/svg+xml"/>
  <Override PartName="/ppt/media/image180.svg" ContentType="image/svg+xml"/>
  <Override PartName="/ppt/media/image181.svg" ContentType="image/svg+xml"/>
  <Override PartName="/ppt/media/image182.svg" ContentType="image/svg+xml"/>
  <Override PartName="/ppt/media/image183.svg" ContentType="image/svg+xml"/>
  <Override PartName="/ppt/media/image184.svg" ContentType="image/svg+xml"/>
  <Override PartName="/ppt/media/image185.svg" ContentType="image/svg+xml"/>
  <Override PartName="/ppt/media/image186.svg" ContentType="image/svg+xml"/>
  <Override PartName="/ppt/media/image187.svg" ContentType="image/svg+xml"/>
  <Override PartName="/ppt/media/image188.svg" ContentType="image/svg+xml"/>
  <Override PartName="/ppt/media/image189.svg" ContentType="image/svg+xml"/>
  <Override PartName="/ppt/media/image19.svg" ContentType="image/svg+xml"/>
  <Override PartName="/ppt/media/image190.svg" ContentType="image/svg+xml"/>
  <Override PartName="/ppt/media/image191.svg" ContentType="image/svg+xml"/>
  <Override PartName="/ppt/media/image192.svg" ContentType="image/svg+xml"/>
  <Override PartName="/ppt/media/image193.svg" ContentType="image/svg+xml"/>
  <Override PartName="/ppt/media/image194.svg" ContentType="image/svg+xml"/>
  <Override PartName="/ppt/media/image195.svg" ContentType="image/svg+xml"/>
  <Override PartName="/ppt/media/image196.svg" ContentType="image/svg+xml"/>
  <Override PartName="/ppt/media/image197.svg" ContentType="image/svg+xml"/>
  <Override PartName="/ppt/media/image198.svg" ContentType="image/svg+xml"/>
  <Override PartName="/ppt/media/image199.svg" ContentType="image/svg+xml"/>
  <Override PartName="/ppt/media/image2.svg" ContentType="image/svg+xml"/>
  <Override PartName="/ppt/media/image20.svg" ContentType="image/svg+xml"/>
  <Override PartName="/ppt/media/image200.svg" ContentType="image/svg+xml"/>
  <Override PartName="/ppt/media/image201.svg" ContentType="image/svg+xml"/>
  <Override PartName="/ppt/media/image202.svg" ContentType="image/svg+xml"/>
  <Override PartName="/ppt/media/image203.svg" ContentType="image/svg+xml"/>
  <Override PartName="/ppt/media/image204.svg" ContentType="image/svg+xml"/>
  <Override PartName="/ppt/media/image205.svg" ContentType="image/svg+xml"/>
  <Override PartName="/ppt/media/image206.svg" ContentType="image/svg+xml"/>
  <Override PartName="/ppt/media/image207.svg" ContentType="image/svg+xml"/>
  <Override PartName="/ppt/media/image208.svg" ContentType="image/svg+xml"/>
  <Override PartName="/ppt/media/image209.svg" ContentType="image/svg+xml"/>
  <Override PartName="/ppt/media/image21.svg" ContentType="image/svg+xml"/>
  <Override PartName="/ppt/media/image210.svg" ContentType="image/svg+xml"/>
  <Override PartName="/ppt/media/image211.svg" ContentType="image/svg+xml"/>
  <Override PartName="/ppt/media/image212.svg" ContentType="image/svg+xml"/>
  <Override PartName="/ppt/media/image213.svg" ContentType="image/svg+xml"/>
  <Override PartName="/ppt/media/image214.svg" ContentType="image/svg+xml"/>
  <Override PartName="/ppt/media/image215.svg" ContentType="image/svg+xml"/>
  <Override PartName="/ppt/media/image216.svg" ContentType="image/svg+xml"/>
  <Override PartName="/ppt/media/image217.svg" ContentType="image/svg+xml"/>
  <Override PartName="/ppt/media/image218.svg" ContentType="image/svg+xml"/>
  <Override PartName="/ppt/media/image219.svg" ContentType="image/svg+xml"/>
  <Override PartName="/ppt/media/image22.svg" ContentType="image/svg+xml"/>
  <Override PartName="/ppt/media/image220.svg" ContentType="image/svg+xml"/>
  <Override PartName="/ppt/media/image221.svg" ContentType="image/svg+xml"/>
  <Override PartName="/ppt/media/image222.svg" ContentType="image/svg+xml"/>
  <Override PartName="/ppt/media/image223.svg" ContentType="image/svg+xml"/>
  <Override PartName="/ppt/media/image224.svg" ContentType="image/svg+xml"/>
  <Override PartName="/ppt/media/image225.svg" ContentType="image/svg+xml"/>
  <Override PartName="/ppt/media/image226.svg" ContentType="image/svg+xml"/>
  <Override PartName="/ppt/media/image227.svg" ContentType="image/svg+xml"/>
  <Override PartName="/ppt/media/image228.svg" ContentType="image/svg+xml"/>
  <Override PartName="/ppt/media/image229.svg" ContentType="image/svg+xml"/>
  <Override PartName="/ppt/media/image23.svg" ContentType="image/svg+xml"/>
  <Override PartName="/ppt/media/image230.svg" ContentType="image/svg+xml"/>
  <Override PartName="/ppt/media/image231.svg" ContentType="image/svg+xml"/>
  <Override PartName="/ppt/media/image232.svg" ContentType="image/svg+xml"/>
  <Override PartName="/ppt/media/image233.svg" ContentType="image/svg+xml"/>
  <Override PartName="/ppt/media/image234.svg" ContentType="image/svg+xml"/>
  <Override PartName="/ppt/media/image235.svg" ContentType="image/svg+xml"/>
  <Override PartName="/ppt/media/image236.svg" ContentType="image/svg+xml"/>
  <Override PartName="/ppt/media/image237.svg" ContentType="image/svg+xml"/>
  <Override PartName="/ppt/media/image238.svg" ContentType="image/svg+xml"/>
  <Override PartName="/ppt/media/image239.svg" ContentType="image/svg+xml"/>
  <Override PartName="/ppt/media/image24.svg" ContentType="image/svg+xml"/>
  <Override PartName="/ppt/media/image240.svg" ContentType="image/svg+xml"/>
  <Override PartName="/ppt/media/image241.svg" ContentType="image/svg+xml"/>
  <Override PartName="/ppt/media/image242.svg" ContentType="image/svg+xml"/>
  <Override PartName="/ppt/media/image243.svg" ContentType="image/svg+xml"/>
  <Override PartName="/ppt/media/image244.svg" ContentType="image/svg+xml"/>
  <Override PartName="/ppt/media/image245.svg" ContentType="image/svg+xml"/>
  <Override PartName="/ppt/media/image246.svg" ContentType="image/svg+xml"/>
  <Override PartName="/ppt/media/image247.svg" ContentType="image/svg+xml"/>
  <Override PartName="/ppt/media/image248.svg" ContentType="image/svg+xml"/>
  <Override PartName="/ppt/media/image249.svg" ContentType="image/svg+xml"/>
  <Override PartName="/ppt/media/image25.svg" ContentType="image/svg+xml"/>
  <Override PartName="/ppt/media/image250.svg" ContentType="image/svg+xml"/>
  <Override PartName="/ppt/media/image251.svg" ContentType="image/svg+xml"/>
  <Override PartName="/ppt/media/image252.svg" ContentType="image/svg+xml"/>
  <Override PartName="/ppt/media/image253.svg" ContentType="image/svg+xml"/>
  <Override PartName="/ppt/media/image254.svg" ContentType="image/svg+xml"/>
  <Override PartName="/ppt/media/image255.svg" ContentType="image/svg+xml"/>
  <Override PartName="/ppt/media/image256.svg" ContentType="image/svg+xml"/>
  <Override PartName="/ppt/media/image257.svg" ContentType="image/svg+xml"/>
  <Override PartName="/ppt/media/image258.svg" ContentType="image/svg+xml"/>
  <Override PartName="/ppt/media/image259.svg" ContentType="image/svg+xml"/>
  <Override PartName="/ppt/media/image26.svg" ContentType="image/svg+xml"/>
  <Override PartName="/ppt/media/image260.svg" ContentType="image/svg+xml"/>
  <Override PartName="/ppt/media/image261.svg" ContentType="image/svg+xml"/>
  <Override PartName="/ppt/media/image262.svg" ContentType="image/svg+xml"/>
  <Override PartName="/ppt/media/image263.svg" ContentType="image/svg+xml"/>
  <Override PartName="/ppt/media/image264.svg" ContentType="image/svg+xml"/>
  <Override PartName="/ppt/media/image265.svg" ContentType="image/svg+xml"/>
  <Override PartName="/ppt/media/image266.svg" ContentType="image/svg+xml"/>
  <Override PartName="/ppt/media/image267.svg" ContentType="image/svg+xml"/>
  <Override PartName="/ppt/media/image268.svg" ContentType="image/svg+xml"/>
  <Override PartName="/ppt/media/image269.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35.svg" ContentType="image/svg+xml"/>
  <Override PartName="/ppt/media/image36.svg" ContentType="image/svg+xml"/>
  <Override PartName="/ppt/media/image37.svg" ContentType="image/svg+xml"/>
  <Override PartName="/ppt/media/image38.svg" ContentType="image/svg+xml"/>
  <Override PartName="/ppt/media/image39.svg" ContentType="image/svg+xml"/>
  <Override PartName="/ppt/media/image4.svg" ContentType="image/svg+xml"/>
  <Override PartName="/ppt/media/image40.svg" ContentType="image/svg+xml"/>
  <Override PartName="/ppt/media/image41.svg" ContentType="image/svg+xml"/>
  <Override PartName="/ppt/media/image42.svg" ContentType="image/svg+xml"/>
  <Override PartName="/ppt/media/image43.svg" ContentType="image/svg+xml"/>
  <Override PartName="/ppt/media/image44.svg" ContentType="image/svg+xml"/>
  <Override PartName="/ppt/media/image45.svg" ContentType="image/svg+xml"/>
  <Override PartName="/ppt/media/image46.svg" ContentType="image/svg+xml"/>
  <Override PartName="/ppt/media/image47.svg" ContentType="image/svg+xml"/>
  <Override PartName="/ppt/media/image48.svg" ContentType="image/svg+xml"/>
  <Override PartName="/ppt/media/image49.svg" ContentType="image/svg+xml"/>
  <Override PartName="/ppt/media/image5.svg" ContentType="image/svg+xml"/>
  <Override PartName="/ppt/media/image50.svg" ContentType="image/svg+xml"/>
  <Override PartName="/ppt/media/image51.svg" ContentType="image/svg+xml"/>
  <Override PartName="/ppt/media/image52.svg" ContentType="image/svg+xml"/>
  <Override PartName="/ppt/media/image53.svg" ContentType="image/svg+xml"/>
  <Override PartName="/ppt/media/image54.svg" ContentType="image/svg+xml"/>
  <Override PartName="/ppt/media/image55.svg" ContentType="image/svg+xml"/>
  <Override PartName="/ppt/media/image56.svg" ContentType="image/svg+xml"/>
  <Override PartName="/ppt/media/image57.svg" ContentType="image/svg+xml"/>
  <Override PartName="/ppt/media/image58.svg" ContentType="image/svg+xml"/>
  <Override PartName="/ppt/media/image59.svg" ContentType="image/svg+xml"/>
  <Override PartName="/ppt/media/image6.svg" ContentType="image/svg+xml"/>
  <Override PartName="/ppt/media/image60.svg" ContentType="image/svg+xml"/>
  <Override PartName="/ppt/media/image61.svg" ContentType="image/svg+xml"/>
  <Override PartName="/ppt/media/image62.svg" ContentType="image/svg+xml"/>
  <Override PartName="/ppt/media/image63.svg" ContentType="image/svg+xml"/>
  <Override PartName="/ppt/media/image64.svg" ContentType="image/svg+xml"/>
  <Override PartName="/ppt/media/image65.svg" ContentType="image/svg+xml"/>
  <Override PartName="/ppt/media/image66.svg" ContentType="image/svg+xml"/>
  <Override PartName="/ppt/media/image67.svg" ContentType="image/svg+xml"/>
  <Override PartName="/ppt/media/image68.svg" ContentType="image/svg+xml"/>
  <Override PartName="/ppt/media/image69.svg" ContentType="image/svg+xml"/>
  <Override PartName="/ppt/media/image7.svg" ContentType="image/svg+xml"/>
  <Override PartName="/ppt/media/image70.svg" ContentType="image/svg+xml"/>
  <Override PartName="/ppt/media/image71.svg" ContentType="image/svg+xml"/>
  <Override PartName="/ppt/media/image72.svg" ContentType="image/svg+xml"/>
  <Override PartName="/ppt/media/image73.svg" ContentType="image/svg+xml"/>
  <Override PartName="/ppt/media/image74.svg" ContentType="image/svg+xml"/>
  <Override PartName="/ppt/media/image75.svg" ContentType="image/svg+xml"/>
  <Override PartName="/ppt/media/image76.svg" ContentType="image/svg+xml"/>
  <Override PartName="/ppt/media/image77.svg" ContentType="image/svg+xml"/>
  <Override PartName="/ppt/media/image78.svg" ContentType="image/svg+xml"/>
  <Override PartName="/ppt/media/image79.svg" ContentType="image/svg+xml"/>
  <Override PartName="/ppt/media/image8.svg" ContentType="image/svg+xml"/>
  <Override PartName="/ppt/media/image80.svg" ContentType="image/svg+xml"/>
  <Override PartName="/ppt/media/image81.svg" ContentType="image/svg+xml"/>
  <Override PartName="/ppt/media/image82.svg" ContentType="image/svg+xml"/>
  <Override PartName="/ppt/media/image83.svg" ContentType="image/svg+xml"/>
  <Override PartName="/ppt/media/image84.svg" ContentType="image/svg+xml"/>
  <Override PartName="/ppt/media/image85.svg" ContentType="image/svg+xml"/>
  <Override PartName="/ppt/media/image86.svg" ContentType="image/svg+xml"/>
  <Override PartName="/ppt/media/image87.svg" ContentType="image/svg+xml"/>
  <Override PartName="/ppt/media/image88.svg" ContentType="image/svg+xml"/>
  <Override PartName="/ppt/media/image89.svg" ContentType="image/svg+xml"/>
  <Override PartName="/ppt/media/image9.svg" ContentType="image/svg+xml"/>
  <Override PartName="/ppt/media/image90.svg" ContentType="image/svg+xml"/>
  <Override PartName="/ppt/media/image91.svg" ContentType="image/svg+xml"/>
  <Override PartName="/ppt/media/image92.svg" ContentType="image/svg+xml"/>
  <Override PartName="/ppt/media/image93.svg" ContentType="image/svg+xml"/>
  <Override PartName="/ppt/media/image94.svg" ContentType="image/svg+xml"/>
  <Override PartName="/ppt/media/image95.svg" ContentType="image/svg+xml"/>
  <Override PartName="/ppt/media/image96.svg" ContentType="image/svg+xml"/>
  <Override PartName="/ppt/media/image97.svg" ContentType="image/svg+xml"/>
  <Override PartName="/ppt/media/image98.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8" r:id="rId4"/>
  </p:sldMasterIdLst>
  <p:notesMasterIdLst>
    <p:notesMasterId r:id="rId6"/>
  </p:notesMasterIdLst>
  <p:handoutMasterIdLst>
    <p:handoutMasterId r:id="rId49"/>
  </p:handoutMasterIdLst>
  <p:sldIdLst>
    <p:sldId id="379" r:id="rId5"/>
    <p:sldId id="380" r:id="rId7"/>
    <p:sldId id="297" r:id="rId8"/>
    <p:sldId id="364" r:id="rId9"/>
    <p:sldId id="381" r:id="rId10"/>
    <p:sldId id="382" r:id="rId11"/>
    <p:sldId id="331" r:id="rId12"/>
    <p:sldId id="340" r:id="rId13"/>
    <p:sldId id="341" r:id="rId14"/>
    <p:sldId id="343" r:id="rId15"/>
    <p:sldId id="338" r:id="rId16"/>
    <p:sldId id="385" r:id="rId17"/>
    <p:sldId id="285" r:id="rId18"/>
    <p:sldId id="275" r:id="rId19"/>
    <p:sldId id="289" r:id="rId20"/>
    <p:sldId id="321" r:id="rId21"/>
    <p:sldId id="277" r:id="rId22"/>
    <p:sldId id="373" r:id="rId23"/>
    <p:sldId id="319" r:id="rId24"/>
    <p:sldId id="287" r:id="rId25"/>
    <p:sldId id="290" r:id="rId26"/>
    <p:sldId id="372" r:id="rId27"/>
    <p:sldId id="322" r:id="rId28"/>
    <p:sldId id="295" r:id="rId29"/>
    <p:sldId id="306" r:id="rId30"/>
    <p:sldId id="296" r:id="rId31"/>
    <p:sldId id="294" r:id="rId32"/>
    <p:sldId id="308" r:id="rId33"/>
    <p:sldId id="307" r:id="rId34"/>
    <p:sldId id="292" r:id="rId35"/>
    <p:sldId id="332" r:id="rId36"/>
    <p:sldId id="324" r:id="rId37"/>
    <p:sldId id="323" r:id="rId38"/>
    <p:sldId id="337" r:id="rId39"/>
    <p:sldId id="291" r:id="rId40"/>
    <p:sldId id="339" r:id="rId41"/>
    <p:sldId id="333" r:id="rId42"/>
    <p:sldId id="334" r:id="rId43"/>
    <p:sldId id="267" r:id="rId44"/>
    <p:sldId id="268" r:id="rId45"/>
    <p:sldId id="374" r:id="rId46"/>
    <p:sldId id="375" r:id="rId47"/>
    <p:sldId id="1731"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内容" id="{9804FC60-C276-4DDC-85B9-A79768FDA6FD}">
          <p14:sldIdLst>
            <p14:sldId id="379"/>
            <p14:sldId id="380"/>
            <p14:sldId id="297"/>
            <p14:sldId id="364"/>
            <p14:sldId id="381"/>
            <p14:sldId id="382"/>
            <p14:sldId id="331"/>
            <p14:sldId id="340"/>
            <p14:sldId id="341"/>
            <p14:sldId id="343"/>
            <p14:sldId id="338"/>
            <p14:sldId id="385"/>
            <p14:sldId id="285"/>
            <p14:sldId id="275"/>
            <p14:sldId id="289"/>
            <p14:sldId id="321"/>
            <p14:sldId id="277"/>
            <p14:sldId id="373"/>
            <p14:sldId id="319"/>
            <p14:sldId id="287"/>
            <p14:sldId id="290"/>
            <p14:sldId id="372"/>
            <p14:sldId id="322"/>
            <p14:sldId id="295"/>
            <p14:sldId id="306"/>
            <p14:sldId id="296"/>
            <p14:sldId id="294"/>
            <p14:sldId id="308"/>
            <p14:sldId id="292"/>
            <p14:sldId id="332"/>
            <p14:sldId id="324"/>
            <p14:sldId id="323"/>
            <p14:sldId id="337"/>
            <p14:sldId id="291"/>
            <p14:sldId id="307"/>
          </p14:sldIdLst>
        </p14:section>
        <p14:section name="附赠" id="{9B03CF42-6B4B-4BDD-A86B-F3D44D1A1DAC}">
          <p14:sldIdLst>
            <p14:sldId id="339"/>
            <p14:sldId id="333"/>
            <p14:sldId id="334"/>
          </p14:sldIdLst>
        </p14:section>
        <p14:section name="规范" id="{6D25A3CE-9E35-41B5-9EEF-2391338D07A7}">
          <p14:sldIdLst>
            <p14:sldId id="267"/>
            <p14:sldId id="268"/>
          </p14:sldIdLst>
        </p14:section>
        <p14:section name="操作技巧" id="{A9536C36-AF02-4DE1-9982-D7094EBDF6CC}">
          <p14:sldIdLst>
            <p14:sldId id="374"/>
            <p14:sldId id="375"/>
            <p14:sldId id="173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BFF"/>
    <a:srgbClr val="FFFFFF"/>
    <a:srgbClr val="D5EEFA"/>
    <a:srgbClr val="CAE9FD"/>
    <a:srgbClr val="EFF0F5"/>
    <a:srgbClr val="5FA9F7"/>
    <a:srgbClr val="014F8E"/>
    <a:srgbClr val="D9D9D9"/>
    <a:srgbClr val="D1D4E2"/>
    <a:srgbClr val="E851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5" autoAdjust="0"/>
    <p:restoredTop sz="94980" autoAdjust="0"/>
  </p:normalViewPr>
  <p:slideViewPr>
    <p:cSldViewPr snapToGrid="0">
      <p:cViewPr varScale="1">
        <p:scale>
          <a:sx n="109" d="100"/>
          <a:sy n="109" d="100"/>
        </p:scale>
        <p:origin x="324"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59" d="100"/>
          <a:sy n="59" d="100"/>
        </p:scale>
        <p:origin x="2371" y="77"/>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1.xml"/><Relationship Id="rId49" Type="http://schemas.openxmlformats.org/officeDocument/2006/relationships/handoutMaster" Target="handoutMasters/handoutMaster1.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200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3"/>
            <c:invertIfNegative val="0"/>
            <c:bubble3D val="0"/>
            <c:spPr>
              <a:solidFill>
                <a:srgbClr val="E85110"/>
              </a:solidFill>
              <a:ln>
                <a:noFill/>
              </a:ln>
              <a:effectLst/>
            </c:spPr>
          </c:dPt>
          <c:dLbls>
            <c:dLbl>
              <c:idx val="0"/>
              <c:delete val="1"/>
            </c:dLbl>
            <c:dLbl>
              <c:idx val="1"/>
              <c:delete val="1"/>
            </c:dLbl>
            <c:dLbl>
              <c:idx val="2"/>
              <c:delete val="1"/>
            </c:dLbl>
            <c:dLbl>
              <c:idx val="3"/>
              <c:layout>
                <c:manualLayout>
                  <c:x val="0"/>
                  <c:y val="-0.00265392725857046"/>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2000" b="1" i="0" u="none" strike="noStrike" kern="1200" baseline="0">
                      <a:solidFill>
                        <a:srgbClr val="E85110"/>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baseline="0">
                    <a:solidFill>
                      <a:srgbClr val="E85110"/>
                    </a:solidFill>
                    <a:latin typeface="+mn-lt"/>
                    <a:ea typeface="+mn-ea"/>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数据 1</c:v>
                </c:pt>
                <c:pt idx="1">
                  <c:v>数据 2</c:v>
                </c:pt>
                <c:pt idx="2">
                  <c:v>数据 3</c:v>
                </c:pt>
                <c:pt idx="3">
                  <c:v>数据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Pt>
            <c:idx val="2"/>
            <c:invertIfNegative val="0"/>
            <c:bubble3D val="0"/>
          </c:dPt>
          <c:dLbls>
            <c:delete val="1"/>
          </c:dLbls>
          <c:cat>
            <c:strRef>
              <c:f>Sheet1!$A$2:$A$5</c:f>
              <c:strCache>
                <c:ptCount val="4"/>
                <c:pt idx="0">
                  <c:v>数据 1</c:v>
                </c:pt>
                <c:pt idx="1">
                  <c:v>数据 2</c:v>
                </c:pt>
                <c:pt idx="2">
                  <c:v>数据 3</c:v>
                </c:pt>
                <c:pt idx="3">
                  <c:v>数据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系列3</c:v>
                </c:pt>
              </c:strCache>
            </c:strRef>
          </c:tx>
          <c:spPr>
            <a:solidFill>
              <a:schemeClr val="accent3"/>
            </a:solidFill>
            <a:ln>
              <a:noFill/>
            </a:ln>
            <a:effectLst/>
          </c:spPr>
          <c:invertIfNegative val="0"/>
          <c:dLbls>
            <c:delete val="1"/>
          </c:dLbls>
          <c:cat>
            <c:strRef>
              <c:f>Sheet1!$A$2:$A$5</c:f>
              <c:strCache>
                <c:ptCount val="4"/>
                <c:pt idx="0">
                  <c:v>数据 1</c:v>
                </c:pt>
                <c:pt idx="1">
                  <c:v>数据 2</c:v>
                </c:pt>
                <c:pt idx="2">
                  <c:v>数据 3</c:v>
                </c:pt>
                <c:pt idx="3">
                  <c:v>数据 4</c:v>
                </c:pt>
              </c:strCache>
            </c:strRef>
          </c:cat>
          <c:val>
            <c:numRef>
              <c:f>Sheet1!$D$2:$D$5</c:f>
              <c:numCache>
                <c:formatCode>General</c:formatCode>
                <c:ptCount val="4"/>
                <c:pt idx="0">
                  <c:v>3.5</c:v>
                </c:pt>
                <c:pt idx="1">
                  <c:v>3.2</c:v>
                </c:pt>
                <c:pt idx="2">
                  <c:v>2.6</c:v>
                </c:pt>
                <c:pt idx="3">
                  <c:v>3.8</c:v>
                </c:pt>
              </c:numCache>
            </c:numRef>
          </c:val>
        </c:ser>
        <c:dLbls>
          <c:showLegendKey val="0"/>
          <c:showVal val="0"/>
          <c:showCatName val="0"/>
          <c:showSerName val="0"/>
          <c:showPercent val="0"/>
          <c:showBubbleSize val="0"/>
        </c:dLbls>
        <c:gapWidth val="219"/>
        <c:overlap val="-27"/>
        <c:axId val="1325837824"/>
        <c:axId val="1325842720"/>
      </c:barChart>
      <c:catAx>
        <c:axId val="1325837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25842720"/>
        <c:crosses val="autoZero"/>
        <c:auto val="1"/>
        <c:lblAlgn val="ctr"/>
        <c:lblOffset val="100"/>
        <c:noMultiLvlLbl val="0"/>
      </c:catAx>
      <c:valAx>
        <c:axId val="132584272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25837824"/>
        <c:crosses val="autoZero"/>
        <c:crossBetween val="between"/>
        <c:majorUnit val="1"/>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20782490079365"/>
          <c:y val="0.0185812223058273"/>
        </c:manualLayout>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p>
      </c:txPr>
    </c:title>
    <c:autoTitleDeleted val="0"/>
    <c:plotArea>
      <c:layout/>
      <c:lineChart>
        <c:grouping val="standard"/>
        <c:varyColors val="0"/>
        <c:ser>
          <c:idx val="0"/>
          <c:order val="0"/>
          <c:tx>
            <c:strRef>
              <c:f>Sheet1!$B$1</c:f>
              <c:strCache>
                <c:ptCount val="1"/>
                <c:pt idx="0">
                  <c:v>系列 1</c:v>
                </c:pt>
              </c:strCache>
            </c:strRef>
          </c:tx>
          <c:spPr>
            <a:ln w="22225" cap="rnd" cmpd="sng" algn="ctr">
              <a:solidFill>
                <a:schemeClr val="accent1"/>
              </a:solidFill>
              <a:prstDash val="solid"/>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ser>
        <c:ser>
          <c:idx val="1"/>
          <c:order val="1"/>
          <c:tx>
            <c:strRef>
              <c:f>Sheet1!$C$1</c:f>
              <c:strCache>
                <c:ptCount val="1"/>
                <c:pt idx="0">
                  <c:v>系列 2</c:v>
                </c:pt>
              </c:strCache>
            </c:strRef>
          </c:tx>
          <c:spPr>
            <a:ln w="22225" cap="rnd" cmpd="sng" algn="ctr">
              <a:solidFill>
                <a:schemeClr val="accent2"/>
              </a:solidFill>
              <a:prstDash val="solid"/>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1"/>
        </c:ser>
        <c:ser>
          <c:idx val="2"/>
          <c:order val="2"/>
          <c:tx>
            <c:strRef>
              <c:f>Sheet1!$D$1</c:f>
              <c:strCache>
                <c:ptCount val="1"/>
                <c:pt idx="0">
                  <c:v>系列 3</c:v>
                </c:pt>
              </c:strCache>
            </c:strRef>
          </c:tx>
          <c:dLbls>
            <c:dLbl>
              <c:idx val="0"/>
              <c:delete val="1"/>
            </c:dLbl>
            <c:dLbl>
              <c:idx val="1"/>
              <c:delete val="1"/>
            </c:dLbl>
            <c:dLbl>
              <c:idx val="2"/>
              <c:delete val="1"/>
            </c:dLbl>
            <c:dLbl>
              <c:idx val="3"/>
              <c:layout/>
              <c:dLblPos val="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baseline="0">
                    <a:solidFill>
                      <a:srgbClr val="E85110"/>
                    </a:solidFill>
                    <a:latin typeface="+mn-lt"/>
                    <a:ea typeface="+mn-ea"/>
                    <a:cs typeface="+mn-cs"/>
                  </a:defRPr>
                </a:pPr>
              </a:p>
            </c:txPr>
            <c:dLblPos val="r"/>
            <c:showLegendKey val="0"/>
            <c:showVal val="0"/>
            <c:showCatName val="0"/>
            <c:showSerName val="0"/>
            <c:showPercent val="0"/>
            <c:showBubbleSize val="0"/>
            <c:showLeaderLines val="0"/>
            <c:extLst>
              <c:ext xmlns:c15="http://schemas.microsoft.com/office/drawing/2012/chart" uri="{CE6537A1-D6FC-4f65-9D91-7224C49458BB}">
                <c15:layout/>
                <c15:showLeaderLines val="1"/>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ser>
        <c:dLbls>
          <c:showLegendKey val="0"/>
          <c:showVal val="0"/>
          <c:showCatName val="0"/>
          <c:showSerName val="0"/>
          <c:showPercent val="0"/>
          <c:showBubbleSize val="0"/>
        </c:dLbls>
        <c:marker val="1"/>
        <c:smooth val="1"/>
        <c:axId val="1325847072"/>
        <c:axId val="1325845440"/>
      </c:lineChart>
      <c:catAx>
        <c:axId val="132584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25845440"/>
        <c:crosses val="autoZero"/>
        <c:auto val="1"/>
        <c:lblAlgn val="ctr"/>
        <c:lblOffset val="100"/>
        <c:noMultiLvlLbl val="0"/>
      </c:catAx>
      <c:valAx>
        <c:axId val="1325845440"/>
        <c:scaling>
          <c:orientation val="minMax"/>
        </c:scaling>
        <c:delete val="0"/>
        <c:axPos val="l"/>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258470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A1E709-2567-4835-8400-900E70BFC4A8}" type="datetimeFigureOut">
              <a:rPr lang="zh-CN" altLang="en-US" smtClean="0">
                <a:latin typeface="微软雅黑" panose="020B0503020204020204" charset="-122"/>
                <a:ea typeface="微软雅黑" panose="020B0503020204020204" charset="-122"/>
              </a:rPr>
            </a:fld>
            <a:endParaRPr lang="zh-CN" altLang="en-US" dirty="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255188-9E36-4136-8011-56922E9C88F0}" type="slidenum">
              <a:rPr lang="zh-CN" altLang="en-US" smtClean="0">
                <a:latin typeface="微软雅黑" panose="020B0503020204020204" charset="-122"/>
                <a:ea typeface="微软雅黑" panose="020B0503020204020204" charset="-122"/>
              </a:rPr>
            </a:fld>
            <a:endParaRPr lang="zh-CN" altLang="en-US" dirty="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9CFA7FD1-3C7C-4416-900F-FB57C4B77C1E}"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40391C39-BCDE-46DD-85C7-F3FFF66F4E1A}"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0391C39-BCDE-46DD-85C7-F3FFF66F4E1A}"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grpSp>
        <p:nvGrpSpPr>
          <p:cNvPr id="8" name="组合 7"/>
          <p:cNvGrpSpPr/>
          <p:nvPr userDrawn="1"/>
        </p:nvGrpSpPr>
        <p:grpSpPr>
          <a:xfrm>
            <a:off x="5127671" y="648285"/>
            <a:ext cx="1936659" cy="476347"/>
            <a:chOff x="5245391" y="1470840"/>
            <a:chExt cx="1701219" cy="418438"/>
          </a:xfrm>
          <a:solidFill>
            <a:schemeClr val="accent1"/>
          </a:solidFill>
        </p:grpSpPr>
        <p:sp>
          <p:nvSpPr>
            <p:cNvPr id="9" name="íŝlîḍe"/>
            <p:cNvSpPr/>
            <p:nvPr/>
          </p:nvSpPr>
          <p:spPr bwMode="auto">
            <a:xfrm>
              <a:off x="5245391" y="1479479"/>
              <a:ext cx="410906" cy="409799"/>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0" name="íṡļídê"/>
            <p:cNvSpPr/>
            <p:nvPr/>
          </p:nvSpPr>
          <p:spPr bwMode="auto">
            <a:xfrm>
              <a:off x="5743131" y="1800451"/>
              <a:ext cx="1203479" cy="47847"/>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1" name="í$ļîḍe"/>
            <p:cNvSpPr/>
            <p:nvPr/>
          </p:nvSpPr>
          <p:spPr bwMode="auto">
            <a:xfrm>
              <a:off x="5746675" y="1490112"/>
              <a:ext cx="218412" cy="266480"/>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2" name="ï$lïḋê"/>
            <p:cNvSpPr/>
            <p:nvPr/>
          </p:nvSpPr>
          <p:spPr bwMode="auto">
            <a:xfrm>
              <a:off x="5976605" y="1528212"/>
              <a:ext cx="171451" cy="185406"/>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3" name="íṧlidé"/>
            <p:cNvSpPr/>
            <p:nvPr/>
          </p:nvSpPr>
          <p:spPr bwMode="auto">
            <a:xfrm>
              <a:off x="6183276" y="1523117"/>
              <a:ext cx="179647" cy="183413"/>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4" name="iSḷíḋé"/>
            <p:cNvSpPr/>
            <p:nvPr/>
          </p:nvSpPr>
          <p:spPr bwMode="auto">
            <a:xfrm>
              <a:off x="6402353" y="1566091"/>
              <a:ext cx="96358" cy="131800"/>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5" name="iṣlîḍé"/>
            <p:cNvSpPr/>
            <p:nvPr/>
          </p:nvSpPr>
          <p:spPr bwMode="auto">
            <a:xfrm>
              <a:off x="6538140" y="1523117"/>
              <a:ext cx="172337" cy="187622"/>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6" name="íṧļidé"/>
            <p:cNvSpPr/>
            <p:nvPr/>
          </p:nvSpPr>
          <p:spPr bwMode="auto">
            <a:xfrm>
              <a:off x="6737723" y="1470840"/>
              <a:ext cx="204014" cy="256512"/>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grpSp>
      <p:sp>
        <p:nvSpPr>
          <p:cNvPr id="17" name="文本占位符 2"/>
          <p:cNvSpPr>
            <a:spLocks noGrp="1"/>
          </p:cNvSpPr>
          <p:nvPr>
            <p:ph type="body" sz="quarter" idx="11" hasCustomPrompt="1"/>
          </p:nvPr>
        </p:nvSpPr>
        <p:spPr>
          <a:xfrm>
            <a:off x="2016125" y="1502171"/>
            <a:ext cx="8159750" cy="1523905"/>
          </a:xfrm>
        </p:spPr>
        <p:txBody>
          <a:bodyPr>
            <a:noAutofit/>
          </a:bodyPr>
          <a:lstStyle>
            <a:lvl1pPr marL="0" indent="0" algn="ctr">
              <a:buFontTx/>
              <a:buNone/>
              <a:defRPr sz="5400" b="0">
                <a:latin typeface="+mj-ea"/>
                <a:ea typeface="+mj-ea"/>
              </a:defRPr>
            </a:lvl1pPr>
          </a:lstStyle>
          <a:p>
            <a:r>
              <a:rPr lang="zh-CN" altLang="en-US" dirty="0"/>
              <a:t>毕业课题</a:t>
            </a:r>
            <a:br>
              <a:rPr lang="zh-CN" altLang="en-US" b="1" dirty="0">
                <a:solidFill>
                  <a:schemeClr val="accent1"/>
                </a:solidFill>
              </a:rPr>
            </a:br>
            <a:r>
              <a:rPr lang="zh-CN" altLang="en-US" b="1" dirty="0">
                <a:solidFill>
                  <a:schemeClr val="accent1"/>
                </a:solidFill>
              </a:rPr>
              <a:t>论文答辩</a:t>
            </a:r>
            <a:r>
              <a:rPr lang="en-US" altLang="zh-CN" b="1" dirty="0">
                <a:solidFill>
                  <a:schemeClr val="accent1"/>
                </a:solidFill>
              </a:rPr>
              <a:t>PPT</a:t>
            </a:r>
            <a:r>
              <a:rPr lang="zh-CN" altLang="en-US" b="1" dirty="0">
                <a:solidFill>
                  <a:schemeClr val="accent1"/>
                </a:solidFill>
              </a:rPr>
              <a:t>模板</a:t>
            </a:r>
            <a:endParaRPr lang="zh-CN" altLang="en-US" b="1" dirty="0">
              <a:solidFill>
                <a:schemeClr val="accent1"/>
              </a:solidFill>
            </a:endParaRPr>
          </a:p>
        </p:txBody>
      </p:sp>
      <p:sp>
        <p:nvSpPr>
          <p:cNvPr id="18" name="文本占位符 3"/>
          <p:cNvSpPr>
            <a:spLocks noGrp="1"/>
          </p:cNvSpPr>
          <p:nvPr>
            <p:ph type="body" sz="quarter" idx="12" hasCustomPrompt="1"/>
          </p:nvPr>
        </p:nvSpPr>
        <p:spPr>
          <a:xfrm>
            <a:off x="2853214" y="3245845"/>
            <a:ext cx="6485572" cy="372719"/>
          </a:xfrm>
        </p:spPr>
        <p:txBody>
          <a:bodyPr>
            <a:normAutofit/>
          </a:bodyPr>
          <a:lstStyle>
            <a:lvl1pPr marL="0" indent="0" algn="ctr">
              <a:buFontTx/>
              <a:buNone/>
              <a:defRPr/>
            </a:lvl1pPr>
          </a:lstStyle>
          <a:p>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Graduation Project Thesis Defense PPT Template</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23" name="图片占位符 22"/>
          <p:cNvSpPr>
            <a:spLocks noGrp="1"/>
          </p:cNvSpPr>
          <p:nvPr>
            <p:ph type="pic" sz="quarter" idx="13"/>
          </p:nvPr>
        </p:nvSpPr>
        <p:spPr>
          <a:xfrm>
            <a:off x="0" y="3108325"/>
            <a:ext cx="12192000" cy="3749675"/>
          </a:xfrm>
        </p:spPr>
        <p:txBody>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项目时间进度规划">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695325" y="1033532"/>
            <a:ext cx="10801350" cy="2819680"/>
          </a:xfrm>
        </p:spPr>
        <p:txBody>
          <a:bodyPr/>
          <a:lstStyle/>
          <a:p>
            <a:endParaRPr lang="zh-CN" altLang="en-US"/>
          </a:p>
        </p:txBody>
      </p:sp>
      <p:sp>
        <p:nvSpPr>
          <p:cNvPr id="20" name="íŝlîḍe"/>
          <p:cNvSpPr/>
          <p:nvPr userDrawn="1"/>
        </p:nvSpPr>
        <p:spPr bwMode="auto">
          <a:xfrm>
            <a:off x="6378697" y="-109959"/>
            <a:ext cx="7077600" cy="7077918"/>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solidFill>
            <a:srgbClr val="014F8E">
              <a:alpha val="3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nvGrpSpPr>
          <p:cNvPr id="25" name="组合 24"/>
          <p:cNvGrpSpPr/>
          <p:nvPr userDrawn="1"/>
        </p:nvGrpSpPr>
        <p:grpSpPr>
          <a:xfrm>
            <a:off x="9818325" y="379089"/>
            <a:ext cx="1678350" cy="412813"/>
            <a:chOff x="2191473" y="2468629"/>
            <a:chExt cx="7809054" cy="1920742"/>
          </a:xfrm>
          <a:solidFill>
            <a:srgbClr val="014F8E"/>
          </a:solidFill>
        </p:grpSpPr>
        <p:sp>
          <p:nvSpPr>
            <p:cNvPr id="28"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9"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0"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2"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3"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4"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5"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36" name="标题 1"/>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项目时间进度规划</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614278" y="6468889"/>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文本框 25"/>
          <p:cNvSpPr txBox="1"/>
          <p:nvPr userDrawn="1"/>
        </p:nvSpPr>
        <p:spPr>
          <a:xfrm>
            <a:off x="9938278" y="6444183"/>
            <a:ext cx="1553589" cy="314039"/>
          </a:xfrm>
          <a:prstGeom prst="rect">
            <a:avLst/>
          </a:prstGeom>
          <a:noFill/>
        </p:spPr>
        <p:txBody>
          <a:bodyPr wrap="square" rIns="0" rtlCol="0">
            <a:spAutoFit/>
          </a:bodyPr>
          <a:lstStyle/>
          <a:p>
            <a:pPr algn="dist"/>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www.hpu.edu.cn</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研究方法的使用">
    <p:spTree>
      <p:nvGrpSpPr>
        <p:cNvPr id="1" name=""/>
        <p:cNvGrpSpPr/>
        <p:nvPr/>
      </p:nvGrpSpPr>
      <p:grpSpPr>
        <a:xfrm>
          <a:off x="0" y="0"/>
          <a:ext cx="0" cy="0"/>
          <a:chOff x="0" y="0"/>
          <a:chExt cx="0" cy="0"/>
        </a:xfrm>
      </p:grpSpPr>
      <p:sp>
        <p:nvSpPr>
          <p:cNvPr id="44" name="图片占位符 3"/>
          <p:cNvSpPr>
            <a:spLocks noGrp="1"/>
          </p:cNvSpPr>
          <p:nvPr>
            <p:ph type="pic" sz="quarter" idx="13"/>
          </p:nvPr>
        </p:nvSpPr>
        <p:spPr>
          <a:xfrm>
            <a:off x="9222035" y="1805489"/>
            <a:ext cx="2231995" cy="2231995"/>
          </a:xfrm>
          <a:prstGeom prst="ellipse">
            <a:avLst/>
          </a:prstGeom>
        </p:spPr>
        <p:txBody>
          <a:bodyPr/>
          <a:lstStyle/>
          <a:p>
            <a:endParaRPr lang="zh-CN" altLang="en-US"/>
          </a:p>
        </p:txBody>
      </p:sp>
      <p:sp>
        <p:nvSpPr>
          <p:cNvPr id="20" name="íŝlîḍe"/>
          <p:cNvSpPr/>
          <p:nvPr userDrawn="1"/>
        </p:nvSpPr>
        <p:spPr bwMode="auto">
          <a:xfrm>
            <a:off x="6378697" y="-109959"/>
            <a:ext cx="7077600" cy="7077918"/>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solidFill>
            <a:srgbClr val="014F8E">
              <a:alpha val="3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nvGrpSpPr>
          <p:cNvPr id="25" name="组合 24"/>
          <p:cNvGrpSpPr/>
          <p:nvPr userDrawn="1"/>
        </p:nvGrpSpPr>
        <p:grpSpPr>
          <a:xfrm>
            <a:off x="9818325" y="379089"/>
            <a:ext cx="1678350" cy="412813"/>
            <a:chOff x="2191473" y="2468629"/>
            <a:chExt cx="7809054" cy="1920742"/>
          </a:xfrm>
          <a:solidFill>
            <a:srgbClr val="014F8E"/>
          </a:solidFill>
        </p:grpSpPr>
        <p:sp>
          <p:nvSpPr>
            <p:cNvPr id="28"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9"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0"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2"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3"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4"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5"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36" name="标题 1"/>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研究方法的使用</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图片占位符 3"/>
          <p:cNvSpPr>
            <a:spLocks noGrp="1"/>
          </p:cNvSpPr>
          <p:nvPr>
            <p:ph type="pic" sz="quarter" idx="10"/>
          </p:nvPr>
        </p:nvSpPr>
        <p:spPr>
          <a:xfrm>
            <a:off x="702875" y="1805489"/>
            <a:ext cx="2231995" cy="2231995"/>
          </a:xfrm>
          <a:prstGeom prst="ellipse">
            <a:avLst/>
          </a:prstGeom>
        </p:spPr>
        <p:txBody>
          <a:bodyPr/>
          <a:lstStyle/>
          <a:p>
            <a:endParaRPr lang="zh-CN" altLang="en-US"/>
          </a:p>
        </p:txBody>
      </p:sp>
      <p:sp>
        <p:nvSpPr>
          <p:cNvPr id="42" name="图片占位符 3"/>
          <p:cNvSpPr>
            <a:spLocks noGrp="1"/>
          </p:cNvSpPr>
          <p:nvPr>
            <p:ph type="pic" sz="quarter" idx="11"/>
          </p:nvPr>
        </p:nvSpPr>
        <p:spPr>
          <a:xfrm>
            <a:off x="3542595" y="1805489"/>
            <a:ext cx="2231995" cy="2231995"/>
          </a:xfrm>
          <a:prstGeom prst="ellipse">
            <a:avLst/>
          </a:prstGeom>
        </p:spPr>
        <p:txBody>
          <a:bodyPr/>
          <a:lstStyle/>
          <a:p>
            <a:endParaRPr lang="zh-CN" altLang="en-US"/>
          </a:p>
        </p:txBody>
      </p:sp>
      <p:sp>
        <p:nvSpPr>
          <p:cNvPr id="43" name="图片占位符 3"/>
          <p:cNvSpPr>
            <a:spLocks noGrp="1"/>
          </p:cNvSpPr>
          <p:nvPr>
            <p:ph type="pic" sz="quarter" idx="12"/>
          </p:nvPr>
        </p:nvSpPr>
        <p:spPr>
          <a:xfrm>
            <a:off x="6382315" y="1805489"/>
            <a:ext cx="2231995" cy="2231995"/>
          </a:xfrm>
          <a:prstGeom prst="ellipse">
            <a:avLst/>
          </a:prstGeom>
        </p:spPr>
        <p:txBody>
          <a:bodyPr/>
          <a:lstStyle/>
          <a:p>
            <a:endParaRPr lang="zh-CN" altLang="en-US"/>
          </a:p>
        </p:txBody>
      </p:sp>
      <p:cxnSp>
        <p:nvCxnSpPr>
          <p:cNvPr id="23" name="直接连接符 22"/>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614278" y="6468889"/>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文本框 25"/>
          <p:cNvSpPr txBox="1"/>
          <p:nvPr userDrawn="1"/>
        </p:nvSpPr>
        <p:spPr>
          <a:xfrm>
            <a:off x="9938278" y="6444183"/>
            <a:ext cx="1553589" cy="314039"/>
          </a:xfrm>
          <a:prstGeom prst="rect">
            <a:avLst/>
          </a:prstGeom>
          <a:noFill/>
        </p:spPr>
        <p:txBody>
          <a:bodyPr wrap="square" rIns="0" rtlCol="0">
            <a:spAutoFit/>
          </a:bodyPr>
          <a:lstStyle/>
          <a:p>
            <a:pPr algn="dist"/>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www.hpu.edu.cn</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论文答辩结论2">
    <p:spTree>
      <p:nvGrpSpPr>
        <p:cNvPr id="1" name=""/>
        <p:cNvGrpSpPr/>
        <p:nvPr/>
      </p:nvGrpSpPr>
      <p:grpSpPr>
        <a:xfrm>
          <a:off x="0" y="0"/>
          <a:ext cx="0" cy="0"/>
          <a:chOff x="0" y="0"/>
          <a:chExt cx="0" cy="0"/>
        </a:xfrm>
      </p:grpSpPr>
      <p:sp>
        <p:nvSpPr>
          <p:cNvPr id="24" name="图片占位符 3"/>
          <p:cNvSpPr>
            <a:spLocks noGrp="1"/>
          </p:cNvSpPr>
          <p:nvPr>
            <p:ph type="pic" sz="quarter" idx="10"/>
          </p:nvPr>
        </p:nvSpPr>
        <p:spPr>
          <a:xfrm>
            <a:off x="4360325" y="1800814"/>
            <a:ext cx="3518756" cy="3518756"/>
          </a:xfrm>
          <a:prstGeom prst="ellipse">
            <a:avLst/>
          </a:prstGeom>
        </p:spPr>
        <p:txBody>
          <a:bodyPr/>
          <a:lstStyle/>
          <a:p>
            <a:endParaRPr lang="zh-CN" altLang="en-US"/>
          </a:p>
        </p:txBody>
      </p:sp>
      <p:sp>
        <p:nvSpPr>
          <p:cNvPr id="20" name="íŝlîḍe"/>
          <p:cNvSpPr/>
          <p:nvPr userDrawn="1"/>
        </p:nvSpPr>
        <p:spPr bwMode="auto">
          <a:xfrm>
            <a:off x="6378697" y="-109959"/>
            <a:ext cx="7077600" cy="7077918"/>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solidFill>
            <a:srgbClr val="014F8E">
              <a:alpha val="3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nvGrpSpPr>
          <p:cNvPr id="25" name="组合 24"/>
          <p:cNvGrpSpPr/>
          <p:nvPr userDrawn="1"/>
        </p:nvGrpSpPr>
        <p:grpSpPr>
          <a:xfrm>
            <a:off x="9818325" y="379089"/>
            <a:ext cx="1678350" cy="412813"/>
            <a:chOff x="2191473" y="2468629"/>
            <a:chExt cx="7809054" cy="1920742"/>
          </a:xfrm>
          <a:solidFill>
            <a:srgbClr val="014F8E"/>
          </a:solidFill>
        </p:grpSpPr>
        <p:sp>
          <p:nvSpPr>
            <p:cNvPr id="28"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9"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0"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2"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3"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4"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5"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36" name="标题 1"/>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论文答辩结论</a:t>
            </a:r>
            <a:r>
              <a:rPr lang="en-US" altLang="zh-CN" dirty="0"/>
              <a:t>2</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614278" y="6468889"/>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7" name="文本框 26"/>
          <p:cNvSpPr txBox="1"/>
          <p:nvPr userDrawn="1"/>
        </p:nvSpPr>
        <p:spPr>
          <a:xfrm>
            <a:off x="9938278" y="6444183"/>
            <a:ext cx="1553589" cy="314039"/>
          </a:xfrm>
          <a:prstGeom prst="rect">
            <a:avLst/>
          </a:prstGeom>
          <a:noFill/>
        </p:spPr>
        <p:txBody>
          <a:bodyPr wrap="square" rIns="0" rtlCol="0">
            <a:spAutoFit/>
          </a:bodyPr>
          <a:lstStyle/>
          <a:p>
            <a:pPr algn="dist"/>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www.hpu.edu.cn</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论文答辩结论3">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95325" y="1334549"/>
            <a:ext cx="2379663" cy="4909089"/>
          </a:xfrm>
        </p:spPr>
        <p:txBody>
          <a:bodyPr/>
          <a:lstStyle/>
          <a:p>
            <a:endParaRPr lang="zh-CN" altLang="en-US"/>
          </a:p>
        </p:txBody>
      </p:sp>
      <p:sp>
        <p:nvSpPr>
          <p:cNvPr id="20" name="íŝlîḍe"/>
          <p:cNvSpPr/>
          <p:nvPr userDrawn="1"/>
        </p:nvSpPr>
        <p:spPr bwMode="auto">
          <a:xfrm>
            <a:off x="6378697" y="-109959"/>
            <a:ext cx="7077600" cy="7077918"/>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solidFill>
            <a:srgbClr val="014F8E">
              <a:alpha val="3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nvGrpSpPr>
          <p:cNvPr id="25" name="组合 24"/>
          <p:cNvGrpSpPr/>
          <p:nvPr userDrawn="1"/>
        </p:nvGrpSpPr>
        <p:grpSpPr>
          <a:xfrm>
            <a:off x="9818325" y="379089"/>
            <a:ext cx="1678350" cy="412813"/>
            <a:chOff x="2191473" y="2468629"/>
            <a:chExt cx="7809054" cy="1920742"/>
          </a:xfrm>
          <a:solidFill>
            <a:srgbClr val="014F8E"/>
          </a:solidFill>
        </p:grpSpPr>
        <p:sp>
          <p:nvSpPr>
            <p:cNvPr id="28"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9"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0"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2"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3"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4"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5"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36" name="标题 1"/>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论文答辩结论</a:t>
            </a:r>
            <a:r>
              <a:rPr lang="en-US" altLang="zh-CN" dirty="0"/>
              <a:t>3</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614278" y="6468889"/>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文本框 25"/>
          <p:cNvSpPr txBox="1"/>
          <p:nvPr userDrawn="1"/>
        </p:nvSpPr>
        <p:spPr>
          <a:xfrm>
            <a:off x="9938278" y="6444183"/>
            <a:ext cx="1553589" cy="314039"/>
          </a:xfrm>
          <a:prstGeom prst="rect">
            <a:avLst/>
          </a:prstGeom>
          <a:noFill/>
        </p:spPr>
        <p:txBody>
          <a:bodyPr wrap="square" rIns="0" rtlCol="0">
            <a:spAutoFit/>
          </a:bodyPr>
          <a:lstStyle/>
          <a:p>
            <a:pPr algn="dist"/>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www.hpu.edu.cn</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0" name="íŝlîḍe"/>
          <p:cNvSpPr/>
          <p:nvPr userDrawn="1"/>
        </p:nvSpPr>
        <p:spPr bwMode="auto">
          <a:xfrm>
            <a:off x="6378697" y="-109959"/>
            <a:ext cx="7077600" cy="7077918"/>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solidFill>
            <a:srgbClr val="014F8E">
              <a:alpha val="3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nvGrpSpPr>
          <p:cNvPr id="25" name="组合 24"/>
          <p:cNvGrpSpPr/>
          <p:nvPr userDrawn="1"/>
        </p:nvGrpSpPr>
        <p:grpSpPr>
          <a:xfrm>
            <a:off x="9818325" y="379089"/>
            <a:ext cx="1678350" cy="412813"/>
            <a:chOff x="2191473" y="2468629"/>
            <a:chExt cx="7809054" cy="1920742"/>
          </a:xfrm>
          <a:solidFill>
            <a:srgbClr val="014F8E"/>
          </a:solidFill>
        </p:grpSpPr>
        <p:sp>
          <p:nvSpPr>
            <p:cNvPr id="28"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9"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0"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2"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3"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4"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5"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36" name="标题 1"/>
          <p:cNvSpPr>
            <a:spLocks noGrp="1"/>
          </p:cNvSpPr>
          <p:nvPr>
            <p:ph type="title"/>
          </p:nvPr>
        </p:nvSpPr>
        <p:spPr>
          <a:xfrm>
            <a:off x="695325" y="364917"/>
            <a:ext cx="9305200" cy="548640"/>
          </a:xfrm>
          <a:prstGeom prst="rect">
            <a:avLst/>
          </a:prstGeom>
        </p:spPr>
        <p:txBody>
          <a:bodyPr lIns="0" anchor="b">
            <a:normAutofit/>
          </a:bodyPr>
          <a:lstStyle>
            <a:lvl1pPr>
              <a:defRPr sz="3200" b="1"/>
            </a:lvl1pPr>
          </a:lstStyle>
          <a:p>
            <a:r>
              <a:rPr lang="zh-CN" altLang="en-US" dirty="0"/>
              <a:t>单击此处编辑母版标题样式</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userDrawn="1"/>
        </p:nvSpPr>
        <p:spPr>
          <a:xfrm>
            <a:off x="614278" y="6468889"/>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4" name="文本框 23"/>
          <p:cNvSpPr txBox="1"/>
          <p:nvPr userDrawn="1"/>
        </p:nvSpPr>
        <p:spPr>
          <a:xfrm>
            <a:off x="9938278" y="6444183"/>
            <a:ext cx="1553589" cy="314039"/>
          </a:xfrm>
          <a:prstGeom prst="rect">
            <a:avLst/>
          </a:prstGeom>
          <a:noFill/>
        </p:spPr>
        <p:txBody>
          <a:bodyPr wrap="square" rIns="0" rtlCol="0">
            <a:spAutoFit/>
          </a:bodyPr>
          <a:lstStyle/>
          <a:p>
            <a:pPr algn="dist"/>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www.hpu.edu.cn</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19" name="图片占位符 22"/>
          <p:cNvSpPr>
            <a:spLocks noGrp="1"/>
          </p:cNvSpPr>
          <p:nvPr>
            <p:ph type="pic" sz="quarter" idx="13"/>
          </p:nvPr>
        </p:nvSpPr>
        <p:spPr>
          <a:xfrm>
            <a:off x="0" y="3108325"/>
            <a:ext cx="12192000" cy="3749675"/>
          </a:xfrm>
        </p:spPr>
        <p:txBody>
          <a:bodyPr/>
          <a:lstStyle/>
          <a:p>
            <a:endParaRPr lang="zh-CN" altLang="en-US" dirty="0"/>
          </a:p>
        </p:txBody>
      </p:sp>
      <p:grpSp>
        <p:nvGrpSpPr>
          <p:cNvPr id="5" name="组合 4"/>
          <p:cNvGrpSpPr/>
          <p:nvPr userDrawn="1"/>
        </p:nvGrpSpPr>
        <p:grpSpPr>
          <a:xfrm>
            <a:off x="5127671" y="648285"/>
            <a:ext cx="1936659" cy="476347"/>
            <a:chOff x="5245391" y="1470840"/>
            <a:chExt cx="1701219" cy="418438"/>
          </a:xfrm>
          <a:solidFill>
            <a:schemeClr val="accent1"/>
          </a:solidFill>
        </p:grpSpPr>
        <p:sp>
          <p:nvSpPr>
            <p:cNvPr id="9" name="íŝlîḍe"/>
            <p:cNvSpPr/>
            <p:nvPr/>
          </p:nvSpPr>
          <p:spPr bwMode="auto">
            <a:xfrm>
              <a:off x="5245391" y="1479479"/>
              <a:ext cx="410906" cy="409799"/>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0" name="íṡļídê"/>
            <p:cNvSpPr/>
            <p:nvPr/>
          </p:nvSpPr>
          <p:spPr bwMode="auto">
            <a:xfrm>
              <a:off x="5743131" y="1800451"/>
              <a:ext cx="1203479" cy="47847"/>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1" name="í$ļîḍe"/>
            <p:cNvSpPr/>
            <p:nvPr/>
          </p:nvSpPr>
          <p:spPr bwMode="auto">
            <a:xfrm>
              <a:off x="5746675" y="1490112"/>
              <a:ext cx="218412" cy="266480"/>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2" name="ï$lïḋê"/>
            <p:cNvSpPr/>
            <p:nvPr/>
          </p:nvSpPr>
          <p:spPr bwMode="auto">
            <a:xfrm>
              <a:off x="5976605" y="1528212"/>
              <a:ext cx="171451" cy="185406"/>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3" name="íṧlidé"/>
            <p:cNvSpPr/>
            <p:nvPr/>
          </p:nvSpPr>
          <p:spPr bwMode="auto">
            <a:xfrm>
              <a:off x="6183276" y="1523117"/>
              <a:ext cx="179647" cy="183413"/>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4" name="iSḷíḋé"/>
            <p:cNvSpPr/>
            <p:nvPr/>
          </p:nvSpPr>
          <p:spPr bwMode="auto">
            <a:xfrm>
              <a:off x="6402353" y="1566091"/>
              <a:ext cx="96358" cy="131800"/>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5" name="iṣlîḍé"/>
            <p:cNvSpPr/>
            <p:nvPr/>
          </p:nvSpPr>
          <p:spPr bwMode="auto">
            <a:xfrm>
              <a:off x="6538140" y="1523117"/>
              <a:ext cx="172337" cy="187622"/>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6" name="íṧļidé"/>
            <p:cNvSpPr/>
            <p:nvPr/>
          </p:nvSpPr>
          <p:spPr bwMode="auto">
            <a:xfrm>
              <a:off x="6737723" y="1470840"/>
              <a:ext cx="204014" cy="256512"/>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grpSp>
      <p:sp>
        <p:nvSpPr>
          <p:cNvPr id="17" name="文本占位符 2"/>
          <p:cNvSpPr>
            <a:spLocks noGrp="1"/>
          </p:cNvSpPr>
          <p:nvPr>
            <p:ph type="body" sz="quarter" idx="11" hasCustomPrompt="1"/>
          </p:nvPr>
        </p:nvSpPr>
        <p:spPr>
          <a:xfrm>
            <a:off x="2016125" y="1502171"/>
            <a:ext cx="8159750" cy="1523905"/>
          </a:xfrm>
        </p:spPr>
        <p:txBody>
          <a:bodyPr>
            <a:noAutofit/>
          </a:bodyPr>
          <a:lstStyle>
            <a:lvl1pPr marL="0" indent="0" algn="ctr">
              <a:buFontTx/>
              <a:buNone/>
              <a:defRPr sz="5400" b="0">
                <a:latin typeface="+mj-ea"/>
                <a:ea typeface="+mj-ea"/>
              </a:defRPr>
            </a:lvl1pPr>
          </a:lstStyle>
          <a:p>
            <a:r>
              <a:rPr lang="zh-CN" altLang="en-US" dirty="0"/>
              <a:t>感谢各位老师的</a:t>
            </a:r>
            <a:br>
              <a:rPr lang="zh-CN" altLang="en-US" dirty="0"/>
            </a:br>
            <a:r>
              <a:rPr lang="zh-CN" altLang="en-US" dirty="0"/>
              <a:t>悉心指导</a:t>
            </a:r>
            <a:endParaRPr lang="zh-CN" altLang="en-US" b="1" dirty="0">
              <a:solidFill>
                <a:schemeClr val="accent1"/>
              </a:solidFill>
            </a:endParaRPr>
          </a:p>
        </p:txBody>
      </p:sp>
      <p:sp>
        <p:nvSpPr>
          <p:cNvPr id="18" name="文本占位符 3"/>
          <p:cNvSpPr>
            <a:spLocks noGrp="1"/>
          </p:cNvSpPr>
          <p:nvPr>
            <p:ph type="body" sz="quarter" idx="12" hasCustomPrompt="1"/>
          </p:nvPr>
        </p:nvSpPr>
        <p:spPr>
          <a:xfrm>
            <a:off x="2853214" y="3245845"/>
            <a:ext cx="6485572" cy="372719"/>
          </a:xfrm>
        </p:spPr>
        <p:txBody>
          <a:bodyPr>
            <a:normAutofit/>
          </a:bodyPr>
          <a:lstStyle>
            <a:lvl1pPr marL="0" indent="0" algn="ctr">
              <a:buFontTx/>
              <a:buNone/>
              <a:defRPr/>
            </a:lvl1pPr>
          </a:lstStyle>
          <a:p>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Thank you for your kind guidance.</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4541838" cy="6858000"/>
          </a:xfrm>
        </p:spPr>
        <p:txBody>
          <a:body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extLst>
              <a:ext uri="{28A0092B-C50C-407E-A947-70E740481C1C}">
                <a14:useLocalDpi xmlns:a14="http://schemas.microsoft.com/office/drawing/2010/main" val="0"/>
              </a:ext>
            </a:extLst>
          </a:blip>
          <a:srcRect t="26563" b="28437"/>
          <a:stretch>
            <a:fillRect/>
          </a:stretch>
        </p:blipFill>
        <p:spPr>
          <a:xfrm>
            <a:off x="0" y="0"/>
            <a:ext cx="12223172" cy="6875534"/>
          </a:xfrm>
          <a:prstGeom prst="rect">
            <a:avLst/>
          </a:prstGeom>
        </p:spPr>
      </p:pic>
      <p:sp>
        <p:nvSpPr>
          <p:cNvPr id="9" name="文本占位符 1"/>
          <p:cNvSpPr>
            <a:spLocks noGrp="1"/>
          </p:cNvSpPr>
          <p:nvPr>
            <p:ph type="body" sz="quarter" idx="11" hasCustomPrompt="1"/>
          </p:nvPr>
        </p:nvSpPr>
        <p:spPr>
          <a:xfrm>
            <a:off x="1379970" y="3037864"/>
            <a:ext cx="3174932" cy="791964"/>
          </a:xfrm>
        </p:spPr>
        <p:txBody>
          <a:bodyPr lIns="0" anchor="ctr" anchorCtr="0"/>
          <a:lstStyle>
            <a:lvl1pPr marL="0" indent="0">
              <a:buFontTx/>
              <a:buNone/>
              <a:defRPr b="1">
                <a:solidFill>
                  <a:schemeClr val="accent1"/>
                </a:solidFill>
                <a:latin typeface="+mj-ea"/>
                <a:ea typeface="+mj-ea"/>
              </a:defRPr>
            </a:lvl1pPr>
          </a:lstStyle>
          <a:p>
            <a:pPr algn="just"/>
            <a:r>
              <a:rPr lang="zh-CN" altLang="en-US" sz="5400" dirty="0"/>
              <a:t>选题背景</a:t>
            </a:r>
            <a:endParaRPr lang="zh-CN" altLang="en-US" sz="5400" dirty="0"/>
          </a:p>
        </p:txBody>
      </p:sp>
      <p:sp>
        <p:nvSpPr>
          <p:cNvPr id="11" name="文本占位符 2"/>
          <p:cNvSpPr>
            <a:spLocks noGrp="1"/>
          </p:cNvSpPr>
          <p:nvPr>
            <p:ph type="body" sz="quarter" idx="10" hasCustomPrompt="1"/>
          </p:nvPr>
        </p:nvSpPr>
        <p:spPr>
          <a:xfrm>
            <a:off x="1379970" y="2045187"/>
            <a:ext cx="3194583" cy="484188"/>
          </a:xfrm>
        </p:spPr>
        <p:txBody>
          <a:bodyPr lIns="0"/>
          <a:lstStyle>
            <a:lvl1pPr marL="0" indent="0">
              <a:buFontTx/>
              <a:buNone/>
              <a:defRPr>
                <a:solidFill>
                  <a:schemeClr val="tx2"/>
                </a:solidFill>
              </a:defRPr>
            </a:lvl1pPr>
          </a:lstStyle>
          <a:p>
            <a:r>
              <a:rPr lang="en-US" altLang="zh-CN" sz="3200" dirty="0">
                <a:solidFill>
                  <a:schemeClr val="tx2"/>
                </a:solidFill>
              </a:rPr>
              <a:t>PART 01</a:t>
            </a:r>
            <a:endParaRPr lang="zh-CN" altLang="en-US" sz="3200" dirty="0">
              <a:solidFill>
                <a:schemeClr val="tx2"/>
              </a:solidFill>
            </a:endParaRPr>
          </a:p>
        </p:txBody>
      </p:sp>
      <p:sp>
        <p:nvSpPr>
          <p:cNvPr id="12" name="文本占位符 3"/>
          <p:cNvSpPr>
            <a:spLocks noGrp="1"/>
          </p:cNvSpPr>
          <p:nvPr>
            <p:ph type="body" sz="quarter" idx="12" hasCustomPrompt="1"/>
          </p:nvPr>
        </p:nvSpPr>
        <p:spPr>
          <a:xfrm>
            <a:off x="1379970" y="3920402"/>
            <a:ext cx="2838421" cy="387161"/>
          </a:xfrm>
        </p:spPr>
        <p:txBody>
          <a:bodyPr lIns="0">
            <a:noAutofit/>
          </a:bodyPr>
          <a:lstStyle>
            <a:lvl1pPr marL="0" indent="0" algn="dist">
              <a:buFontTx/>
              <a:buNone/>
              <a:defRPr sz="1600">
                <a:solidFill>
                  <a:schemeClr val="tx2"/>
                </a:solidFill>
              </a:defRPr>
            </a:lvl1pPr>
          </a:lstStyle>
          <a:p>
            <a:r>
              <a:rPr lang="en-US" altLang="zh-CN" dirty="0"/>
              <a:t>TOPIC BACKGROUND</a:t>
            </a:r>
            <a:endParaRPr lang="zh-CN" altLang="en-US" dirty="0"/>
          </a:p>
        </p:txBody>
      </p:sp>
      <p:grpSp>
        <p:nvGrpSpPr>
          <p:cNvPr id="16" name="组合 15"/>
          <p:cNvGrpSpPr/>
          <p:nvPr userDrawn="1"/>
        </p:nvGrpSpPr>
        <p:grpSpPr>
          <a:xfrm>
            <a:off x="465235" y="376865"/>
            <a:ext cx="1701219" cy="418438"/>
            <a:chOff x="2191473" y="2468629"/>
            <a:chExt cx="7809054" cy="1920742"/>
          </a:xfrm>
          <a:solidFill>
            <a:srgbClr val="014F8E"/>
          </a:solidFill>
        </p:grpSpPr>
        <p:sp>
          <p:nvSpPr>
            <p:cNvPr id="17"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8"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19"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20"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21"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22"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23"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24"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grpSp>
      <p:cxnSp>
        <p:nvCxnSpPr>
          <p:cNvPr id="25" name="直接连接符 24"/>
          <p:cNvCxnSpPr/>
          <p:nvPr userDrawn="1"/>
        </p:nvCxnSpPr>
        <p:spPr>
          <a:xfrm>
            <a:off x="1395114" y="2695551"/>
            <a:ext cx="7257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387556" y="6314302"/>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cxnSp>
        <p:nvCxnSpPr>
          <p:cNvPr id="27" name="直接连接符 26"/>
          <p:cNvCxnSpPr/>
          <p:nvPr userDrawn="1"/>
        </p:nvCxnSpPr>
        <p:spPr>
          <a:xfrm flipH="1">
            <a:off x="445458" y="6233022"/>
            <a:ext cx="1962076" cy="0"/>
          </a:xfrm>
          <a:prstGeom prst="line">
            <a:avLst/>
          </a:prstGeom>
          <a:ln>
            <a:gradFill>
              <a:gsLst>
                <a:gs pos="100000">
                  <a:schemeClr val="bg1">
                    <a:lumMod val="85000"/>
                  </a:schemeClr>
                </a:gs>
                <a:gs pos="27000">
                  <a:schemeClr val="bg1">
                    <a:lumMod val="75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个人介绍页1">
    <p:spTree>
      <p:nvGrpSpPr>
        <p:cNvPr id="1" name=""/>
        <p:cNvGrpSpPr/>
        <p:nvPr/>
      </p:nvGrpSpPr>
      <p:grpSpPr>
        <a:xfrm>
          <a:off x="0" y="0"/>
          <a:ext cx="0" cy="0"/>
          <a:chOff x="0" y="0"/>
          <a:chExt cx="0" cy="0"/>
        </a:xfrm>
      </p:grpSpPr>
      <p:sp>
        <p:nvSpPr>
          <p:cNvPr id="20" name="íŝlîḍe"/>
          <p:cNvSpPr/>
          <p:nvPr userDrawn="1"/>
        </p:nvSpPr>
        <p:spPr bwMode="auto">
          <a:xfrm>
            <a:off x="6378697" y="-109959"/>
            <a:ext cx="7077600" cy="7077918"/>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solidFill>
            <a:srgbClr val="014F8E">
              <a:alpha val="3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cxnSp>
        <p:nvCxnSpPr>
          <p:cNvPr id="21" name="直接连接符 20"/>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userDrawn="1"/>
        </p:nvSpPr>
        <p:spPr>
          <a:xfrm>
            <a:off x="614278" y="6468889"/>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5" name="组合 24"/>
          <p:cNvGrpSpPr/>
          <p:nvPr userDrawn="1"/>
        </p:nvGrpSpPr>
        <p:grpSpPr>
          <a:xfrm>
            <a:off x="9818325" y="379089"/>
            <a:ext cx="1678350" cy="412813"/>
            <a:chOff x="2191473" y="2468629"/>
            <a:chExt cx="7809054" cy="1920742"/>
          </a:xfrm>
          <a:solidFill>
            <a:srgbClr val="014F8E"/>
          </a:solidFill>
        </p:grpSpPr>
        <p:sp>
          <p:nvSpPr>
            <p:cNvPr id="28"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9"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0"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2"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3"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4"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5"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36" name="标题 1"/>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个人介绍页</a:t>
            </a:r>
            <a:r>
              <a:rPr lang="en-US" altLang="zh-CN" dirty="0"/>
              <a:t>1</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userDrawn="1"/>
        </p:nvSpPr>
        <p:spPr>
          <a:xfrm>
            <a:off x="9938278" y="6444183"/>
            <a:ext cx="1553589" cy="314039"/>
          </a:xfrm>
          <a:prstGeom prst="rect">
            <a:avLst/>
          </a:prstGeom>
          <a:noFill/>
        </p:spPr>
        <p:txBody>
          <a:bodyPr wrap="square" rIns="0" rtlCol="0">
            <a:spAutoFit/>
          </a:bodyPr>
          <a:lstStyle/>
          <a:p>
            <a:pPr algn="dist"/>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www.hpu.edu.cn</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802986" y="1502223"/>
            <a:ext cx="4571606" cy="4571606"/>
          </a:xfrm>
          <a:prstGeom prst="rect">
            <a:avLst/>
          </a:prstGeom>
          <a:noFill/>
          <a:ln w="38100">
            <a:solidFill>
              <a:schemeClr val="accent1"/>
            </a:solid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939851" y="1354138"/>
            <a:ext cx="4572000" cy="4570412"/>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个人介绍页2">
    <p:spTree>
      <p:nvGrpSpPr>
        <p:cNvPr id="1" name=""/>
        <p:cNvGrpSpPr/>
        <p:nvPr/>
      </p:nvGrpSpPr>
      <p:grpSpPr>
        <a:xfrm>
          <a:off x="0" y="0"/>
          <a:ext cx="0" cy="0"/>
          <a:chOff x="0" y="0"/>
          <a:chExt cx="0" cy="0"/>
        </a:xfrm>
      </p:grpSpPr>
      <p:sp>
        <p:nvSpPr>
          <p:cNvPr id="20" name="íŝlîḍe"/>
          <p:cNvSpPr/>
          <p:nvPr userDrawn="1"/>
        </p:nvSpPr>
        <p:spPr bwMode="auto">
          <a:xfrm>
            <a:off x="6378697" y="-109959"/>
            <a:ext cx="7077600" cy="7077918"/>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solidFill>
            <a:srgbClr val="014F8E">
              <a:alpha val="3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nvGrpSpPr>
          <p:cNvPr id="25" name="组合 24"/>
          <p:cNvGrpSpPr/>
          <p:nvPr userDrawn="1"/>
        </p:nvGrpSpPr>
        <p:grpSpPr>
          <a:xfrm>
            <a:off x="9818325" y="379089"/>
            <a:ext cx="1678350" cy="412813"/>
            <a:chOff x="2191473" y="2468629"/>
            <a:chExt cx="7809054" cy="1920742"/>
          </a:xfrm>
          <a:solidFill>
            <a:srgbClr val="014F8E"/>
          </a:solidFill>
        </p:grpSpPr>
        <p:sp>
          <p:nvSpPr>
            <p:cNvPr id="28"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9"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0"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2"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3"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4"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5"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36" name="标题 1"/>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个人介绍页</a:t>
            </a:r>
            <a:r>
              <a:rPr lang="en-US" altLang="zh-CN" dirty="0"/>
              <a:t>2</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57619" y="1397881"/>
            <a:ext cx="4285946" cy="4285946"/>
          </a:xfrm>
          <a:prstGeom prst="ellipse">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p:cNvSpPr>
            <a:spLocks noGrp="1"/>
          </p:cNvSpPr>
          <p:nvPr>
            <p:ph type="pic" sz="quarter" idx="10"/>
          </p:nvPr>
        </p:nvSpPr>
        <p:spPr>
          <a:xfrm>
            <a:off x="1110592" y="1650854"/>
            <a:ext cx="3780000" cy="3780000"/>
          </a:xfrm>
          <a:prstGeom prst="ellipse">
            <a:avLst/>
          </a:prstGeom>
        </p:spPr>
        <p:txBody>
          <a:bodyPr/>
          <a:lstStyle/>
          <a:p>
            <a:endParaRPr lang="zh-CN" altLang="en-US"/>
          </a:p>
        </p:txBody>
      </p:sp>
      <p:cxnSp>
        <p:nvCxnSpPr>
          <p:cNvPr id="23" name="直接连接符 22"/>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614278" y="6468889"/>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7" name="文本框 26"/>
          <p:cNvSpPr txBox="1"/>
          <p:nvPr userDrawn="1"/>
        </p:nvSpPr>
        <p:spPr>
          <a:xfrm>
            <a:off x="9938278" y="6444183"/>
            <a:ext cx="1553589" cy="314039"/>
          </a:xfrm>
          <a:prstGeom prst="rect">
            <a:avLst/>
          </a:prstGeom>
          <a:noFill/>
        </p:spPr>
        <p:txBody>
          <a:bodyPr wrap="square" rIns="0" rtlCol="0">
            <a:spAutoFit/>
          </a:bodyPr>
          <a:lstStyle/>
          <a:p>
            <a:pPr algn="dist"/>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www.hpu.edu.cn</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团队介绍页-2人">
    <p:spTree>
      <p:nvGrpSpPr>
        <p:cNvPr id="1" name=""/>
        <p:cNvGrpSpPr/>
        <p:nvPr/>
      </p:nvGrpSpPr>
      <p:grpSpPr>
        <a:xfrm>
          <a:off x="0" y="0"/>
          <a:ext cx="0" cy="0"/>
          <a:chOff x="0" y="0"/>
          <a:chExt cx="0" cy="0"/>
        </a:xfrm>
      </p:grpSpPr>
      <p:sp>
        <p:nvSpPr>
          <p:cNvPr id="20" name="íŝlîḍe"/>
          <p:cNvSpPr/>
          <p:nvPr userDrawn="1"/>
        </p:nvSpPr>
        <p:spPr bwMode="auto">
          <a:xfrm>
            <a:off x="6378697" y="-109959"/>
            <a:ext cx="7077600" cy="7077918"/>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solidFill>
            <a:srgbClr val="014F8E">
              <a:alpha val="3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nvGrpSpPr>
          <p:cNvPr id="25" name="组合 24"/>
          <p:cNvGrpSpPr/>
          <p:nvPr userDrawn="1"/>
        </p:nvGrpSpPr>
        <p:grpSpPr>
          <a:xfrm>
            <a:off x="9818325" y="379089"/>
            <a:ext cx="1678350" cy="412813"/>
            <a:chOff x="2191473" y="2468629"/>
            <a:chExt cx="7809054" cy="1920742"/>
          </a:xfrm>
          <a:solidFill>
            <a:srgbClr val="014F8E"/>
          </a:solidFill>
        </p:grpSpPr>
        <p:sp>
          <p:nvSpPr>
            <p:cNvPr id="28"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9"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0"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2"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3"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4"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5"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36" name="标题 1"/>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团队介绍页</a:t>
            </a:r>
            <a:r>
              <a:rPr lang="en-US" altLang="zh-CN" dirty="0"/>
              <a:t>-2</a:t>
            </a:r>
            <a:r>
              <a:rPr lang="zh-CN" altLang="en-US" dirty="0"/>
              <a:t>人</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片占位符 3"/>
          <p:cNvSpPr>
            <a:spLocks noGrp="1"/>
          </p:cNvSpPr>
          <p:nvPr>
            <p:ph type="pic" sz="quarter" idx="10"/>
          </p:nvPr>
        </p:nvSpPr>
        <p:spPr>
          <a:xfrm>
            <a:off x="1634935" y="1921087"/>
            <a:ext cx="1170472" cy="1170472"/>
          </a:xfrm>
          <a:prstGeom prst="ellipse">
            <a:avLst/>
          </a:prstGeom>
        </p:spPr>
        <p:txBody>
          <a:bodyPr/>
          <a:lstStyle/>
          <a:p>
            <a:endParaRPr lang="zh-CN" altLang="en-US"/>
          </a:p>
        </p:txBody>
      </p:sp>
      <p:sp>
        <p:nvSpPr>
          <p:cNvPr id="41" name="图片占位符 3"/>
          <p:cNvSpPr>
            <a:spLocks noGrp="1"/>
          </p:cNvSpPr>
          <p:nvPr>
            <p:ph type="pic" sz="quarter" idx="11"/>
          </p:nvPr>
        </p:nvSpPr>
        <p:spPr>
          <a:xfrm>
            <a:off x="7045135" y="1921087"/>
            <a:ext cx="1170472" cy="1170472"/>
          </a:xfrm>
          <a:prstGeom prst="ellipse">
            <a:avLst/>
          </a:prstGeom>
        </p:spPr>
        <p:txBody>
          <a:bodyPr/>
          <a:lstStyle/>
          <a:p>
            <a:endParaRPr lang="zh-CN" altLang="en-US"/>
          </a:p>
        </p:txBody>
      </p:sp>
      <p:cxnSp>
        <p:nvCxnSpPr>
          <p:cNvPr id="23" name="直接连接符 22"/>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614278" y="6468889"/>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文本框 25"/>
          <p:cNvSpPr txBox="1"/>
          <p:nvPr userDrawn="1"/>
        </p:nvSpPr>
        <p:spPr>
          <a:xfrm>
            <a:off x="9938278" y="6444183"/>
            <a:ext cx="1553589" cy="314039"/>
          </a:xfrm>
          <a:prstGeom prst="rect">
            <a:avLst/>
          </a:prstGeom>
          <a:noFill/>
        </p:spPr>
        <p:txBody>
          <a:bodyPr wrap="square" rIns="0" rtlCol="0">
            <a:spAutoFit/>
          </a:bodyPr>
          <a:lstStyle/>
          <a:p>
            <a:pPr algn="dist"/>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www.hpu.edu.cn</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团队介绍页-3人">
    <p:spTree>
      <p:nvGrpSpPr>
        <p:cNvPr id="1" name=""/>
        <p:cNvGrpSpPr/>
        <p:nvPr/>
      </p:nvGrpSpPr>
      <p:grpSpPr>
        <a:xfrm>
          <a:off x="0" y="0"/>
          <a:ext cx="0" cy="0"/>
          <a:chOff x="0" y="0"/>
          <a:chExt cx="0" cy="0"/>
        </a:xfrm>
      </p:grpSpPr>
      <p:sp>
        <p:nvSpPr>
          <p:cNvPr id="27" name="图片占位符 3"/>
          <p:cNvSpPr>
            <a:spLocks noGrp="1"/>
          </p:cNvSpPr>
          <p:nvPr>
            <p:ph type="pic" sz="quarter" idx="10"/>
          </p:nvPr>
        </p:nvSpPr>
        <p:spPr>
          <a:xfrm>
            <a:off x="692689" y="1211178"/>
            <a:ext cx="1414792" cy="1414792"/>
          </a:xfrm>
          <a:prstGeom prst="ellipse">
            <a:avLst/>
          </a:prstGeom>
        </p:spPr>
        <p:txBody>
          <a:bodyPr>
            <a:normAutofit/>
          </a:bodyPr>
          <a:lstStyle>
            <a:lvl1pPr>
              <a:defRPr sz="1400"/>
            </a:lvl1pPr>
          </a:lstStyle>
          <a:p>
            <a:endParaRPr lang="zh-CN" altLang="en-US" dirty="0"/>
          </a:p>
        </p:txBody>
      </p:sp>
      <p:sp>
        <p:nvSpPr>
          <p:cNvPr id="43" name="图片占位符 3"/>
          <p:cNvSpPr>
            <a:spLocks noGrp="1"/>
          </p:cNvSpPr>
          <p:nvPr>
            <p:ph type="pic" sz="quarter" idx="12"/>
          </p:nvPr>
        </p:nvSpPr>
        <p:spPr>
          <a:xfrm>
            <a:off x="692689" y="2948538"/>
            <a:ext cx="1414792" cy="1414792"/>
          </a:xfrm>
          <a:prstGeom prst="ellipse">
            <a:avLst/>
          </a:prstGeom>
        </p:spPr>
        <p:txBody>
          <a:bodyPr>
            <a:normAutofit/>
          </a:bodyPr>
          <a:lstStyle>
            <a:lvl1pPr>
              <a:defRPr sz="1400"/>
            </a:lvl1pPr>
          </a:lstStyle>
          <a:p>
            <a:endParaRPr lang="zh-CN" altLang="en-US" dirty="0"/>
          </a:p>
        </p:txBody>
      </p:sp>
      <p:sp>
        <p:nvSpPr>
          <p:cNvPr id="44" name="图片占位符 3"/>
          <p:cNvSpPr>
            <a:spLocks noGrp="1"/>
          </p:cNvSpPr>
          <p:nvPr>
            <p:ph type="pic" sz="quarter" idx="13"/>
          </p:nvPr>
        </p:nvSpPr>
        <p:spPr>
          <a:xfrm>
            <a:off x="692689" y="4685898"/>
            <a:ext cx="1414792" cy="1414792"/>
          </a:xfrm>
          <a:prstGeom prst="ellipse">
            <a:avLst/>
          </a:prstGeom>
        </p:spPr>
        <p:txBody>
          <a:bodyPr>
            <a:normAutofit/>
          </a:bodyPr>
          <a:lstStyle>
            <a:lvl1pPr>
              <a:defRPr sz="1400"/>
            </a:lvl1pPr>
          </a:lstStyle>
          <a:p>
            <a:endParaRPr lang="zh-CN" altLang="en-US" dirty="0"/>
          </a:p>
        </p:txBody>
      </p:sp>
      <p:sp>
        <p:nvSpPr>
          <p:cNvPr id="20" name="íŝlîḍe"/>
          <p:cNvSpPr/>
          <p:nvPr userDrawn="1"/>
        </p:nvSpPr>
        <p:spPr bwMode="auto">
          <a:xfrm>
            <a:off x="6378697" y="-109959"/>
            <a:ext cx="7077600" cy="7077918"/>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solidFill>
            <a:srgbClr val="014F8E">
              <a:alpha val="3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nvGrpSpPr>
          <p:cNvPr id="25" name="组合 24"/>
          <p:cNvGrpSpPr/>
          <p:nvPr userDrawn="1"/>
        </p:nvGrpSpPr>
        <p:grpSpPr>
          <a:xfrm>
            <a:off x="9818325" y="379089"/>
            <a:ext cx="1678350" cy="412813"/>
            <a:chOff x="2191473" y="2468629"/>
            <a:chExt cx="7809054" cy="1920742"/>
          </a:xfrm>
          <a:solidFill>
            <a:srgbClr val="014F8E"/>
          </a:solidFill>
        </p:grpSpPr>
        <p:sp>
          <p:nvSpPr>
            <p:cNvPr id="28"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9"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0"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2"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3"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4"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5"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36" name="标题 1"/>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团队介绍页</a:t>
            </a:r>
            <a:r>
              <a:rPr lang="en-US" altLang="zh-CN" dirty="0"/>
              <a:t>-3</a:t>
            </a:r>
            <a:r>
              <a:rPr lang="zh-CN" altLang="en-US" dirty="0"/>
              <a:t>人</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614278" y="6468889"/>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文本框 25"/>
          <p:cNvSpPr txBox="1"/>
          <p:nvPr userDrawn="1"/>
        </p:nvSpPr>
        <p:spPr>
          <a:xfrm>
            <a:off x="9938278" y="6444183"/>
            <a:ext cx="1553589" cy="314039"/>
          </a:xfrm>
          <a:prstGeom prst="rect">
            <a:avLst/>
          </a:prstGeom>
          <a:noFill/>
        </p:spPr>
        <p:txBody>
          <a:bodyPr wrap="square" rIns="0" rtlCol="0">
            <a:spAutoFit/>
          </a:bodyPr>
          <a:lstStyle/>
          <a:p>
            <a:pPr algn="dist"/>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www.hpu.edu.cn</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校歌展示页">
    <p:spTree>
      <p:nvGrpSpPr>
        <p:cNvPr id="1" name=""/>
        <p:cNvGrpSpPr/>
        <p:nvPr/>
      </p:nvGrpSpPr>
      <p:grpSpPr>
        <a:xfrm>
          <a:off x="0" y="0"/>
          <a:ext cx="0" cy="0"/>
          <a:chOff x="0" y="0"/>
          <a:chExt cx="0" cy="0"/>
        </a:xfrm>
      </p:grpSpPr>
      <p:sp>
        <p:nvSpPr>
          <p:cNvPr id="58" name="图片占位符 57"/>
          <p:cNvSpPr>
            <a:spLocks noGrp="1"/>
          </p:cNvSpPr>
          <p:nvPr>
            <p:ph type="pic" sz="quarter" idx="10"/>
          </p:nvPr>
        </p:nvSpPr>
        <p:spPr>
          <a:xfrm>
            <a:off x="695325" y="1055688"/>
            <a:ext cx="10801350" cy="5202237"/>
          </a:xfrm>
        </p:spPr>
        <p:txBody>
          <a:bodyPr/>
          <a:lstStyle/>
          <a:p>
            <a:endParaRPr lang="zh-CN" altLang="en-US"/>
          </a:p>
        </p:txBody>
      </p:sp>
      <p:grpSp>
        <p:nvGrpSpPr>
          <p:cNvPr id="6" name="组合 5"/>
          <p:cNvGrpSpPr/>
          <p:nvPr userDrawn="1"/>
        </p:nvGrpSpPr>
        <p:grpSpPr>
          <a:xfrm>
            <a:off x="9818325" y="379089"/>
            <a:ext cx="1678350" cy="412813"/>
            <a:chOff x="2191473" y="2468629"/>
            <a:chExt cx="7809054" cy="1920742"/>
          </a:xfrm>
          <a:solidFill>
            <a:srgbClr val="014F8E"/>
          </a:solidFill>
        </p:grpSpPr>
        <p:sp>
          <p:nvSpPr>
            <p:cNvPr id="7"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8"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9"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0"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1"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2"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3"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4"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15" name="标题 1"/>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校歌展示页</a:t>
            </a:r>
            <a:endParaRPr lang="zh-CN" altLang="en-US" dirty="0"/>
          </a:p>
        </p:txBody>
      </p:sp>
      <p:sp>
        <p:nvSpPr>
          <p:cNvPr id="16" name="矩形 15"/>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userDrawn="1"/>
        </p:nvSpPr>
        <p:spPr>
          <a:xfrm>
            <a:off x="614278" y="6468889"/>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1" name="文本框 20"/>
          <p:cNvSpPr txBox="1"/>
          <p:nvPr userDrawn="1"/>
        </p:nvSpPr>
        <p:spPr>
          <a:xfrm>
            <a:off x="9938278" y="6444183"/>
            <a:ext cx="1553589" cy="314039"/>
          </a:xfrm>
          <a:prstGeom prst="rect">
            <a:avLst/>
          </a:prstGeom>
          <a:noFill/>
        </p:spPr>
        <p:txBody>
          <a:bodyPr wrap="square" rIns="0" rtlCol="0">
            <a:spAutoFit/>
          </a:bodyPr>
          <a:lstStyle/>
          <a:p>
            <a:pPr algn="dist"/>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www.hpu.edu.cn</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选题背景">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695325" y="1397001"/>
            <a:ext cx="5400675" cy="4353560"/>
          </a:xfrm>
        </p:spPr>
        <p:txBody>
          <a:bodyPr/>
          <a:lstStyle/>
          <a:p>
            <a:endParaRPr lang="zh-CN" altLang="en-US"/>
          </a:p>
        </p:txBody>
      </p:sp>
      <p:sp>
        <p:nvSpPr>
          <p:cNvPr id="20" name="íŝlîḍe"/>
          <p:cNvSpPr/>
          <p:nvPr userDrawn="1"/>
        </p:nvSpPr>
        <p:spPr bwMode="auto">
          <a:xfrm>
            <a:off x="6378697" y="-109959"/>
            <a:ext cx="7077600" cy="7077918"/>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solidFill>
            <a:srgbClr val="014F8E">
              <a:alpha val="3000"/>
            </a:srgb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nvGrpSpPr>
          <p:cNvPr id="25" name="组合 24"/>
          <p:cNvGrpSpPr/>
          <p:nvPr userDrawn="1"/>
        </p:nvGrpSpPr>
        <p:grpSpPr>
          <a:xfrm>
            <a:off x="9818325" y="379089"/>
            <a:ext cx="1678350" cy="412813"/>
            <a:chOff x="2191473" y="2468629"/>
            <a:chExt cx="7809054" cy="1920742"/>
          </a:xfrm>
          <a:solidFill>
            <a:srgbClr val="014F8E"/>
          </a:solidFill>
        </p:grpSpPr>
        <p:sp>
          <p:nvSpPr>
            <p:cNvPr id="28"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9"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0"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2"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3"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4"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5"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36" name="标题 1"/>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一句话简要概括选题背景</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614278" y="6468889"/>
            <a:ext cx="2463948" cy="307777"/>
          </a:xfrm>
          <a:prstGeom prst="rect">
            <a:avLst/>
          </a:prstGeom>
          <a:noFill/>
        </p:spPr>
        <p:txBody>
          <a:bodyPr wrap="square" rtlCol="0">
            <a:spAutoFit/>
          </a:bodyPr>
          <a:lstStyle/>
          <a:p>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明德任责</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好学力行</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文本框 25"/>
          <p:cNvSpPr txBox="1"/>
          <p:nvPr userDrawn="1"/>
        </p:nvSpPr>
        <p:spPr>
          <a:xfrm>
            <a:off x="9938278" y="6444183"/>
            <a:ext cx="1553589" cy="314039"/>
          </a:xfrm>
          <a:prstGeom prst="rect">
            <a:avLst/>
          </a:prstGeom>
          <a:noFill/>
        </p:spPr>
        <p:txBody>
          <a:bodyPr wrap="square" rIns="0" rtlCol="0">
            <a:spAutoFit/>
          </a:bodyPr>
          <a:lstStyle/>
          <a:p>
            <a:pPr algn="dist"/>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www.hpu.edu.cn</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F764B-1B2B-4B6D-825B-E9B31C810B5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399B9-CEA0-4D1B-B2D6-83EF7118070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4.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image" Target="../media/image27.jpe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7.svg"/><Relationship Id="rId7" Type="http://schemas.openxmlformats.org/officeDocument/2006/relationships/image" Target="../media/image31.png"/><Relationship Id="rId6" Type="http://schemas.openxmlformats.org/officeDocument/2006/relationships/image" Target="../media/image6.svg"/><Relationship Id="rId5" Type="http://schemas.openxmlformats.org/officeDocument/2006/relationships/image" Target="../media/image30.png"/><Relationship Id="rId4" Type="http://schemas.openxmlformats.org/officeDocument/2006/relationships/image" Target="../media/image5.svg"/><Relationship Id="rId3" Type="http://schemas.openxmlformats.org/officeDocument/2006/relationships/image" Target="../media/image29.png"/><Relationship Id="rId2" Type="http://schemas.openxmlformats.org/officeDocument/2006/relationships/image" Target="../media/image4.svg"/><Relationship Id="rId10" Type="http://schemas.openxmlformats.org/officeDocument/2006/relationships/notesSlide" Target="../notesSlides/notesSlide17.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11.svg"/><Relationship Id="rId7" Type="http://schemas.openxmlformats.org/officeDocument/2006/relationships/image" Target="../media/image35.png"/><Relationship Id="rId6" Type="http://schemas.openxmlformats.org/officeDocument/2006/relationships/image" Target="../media/image10.svg"/><Relationship Id="rId5" Type="http://schemas.openxmlformats.org/officeDocument/2006/relationships/image" Target="../media/image34.png"/><Relationship Id="rId4" Type="http://schemas.openxmlformats.org/officeDocument/2006/relationships/image" Target="../media/image9.svg"/><Relationship Id="rId3" Type="http://schemas.openxmlformats.org/officeDocument/2006/relationships/image" Target="../media/image33.png"/><Relationship Id="rId2" Type="http://schemas.openxmlformats.org/officeDocument/2006/relationships/image" Target="../media/image8.svg"/><Relationship Id="rId12" Type="http://schemas.openxmlformats.org/officeDocument/2006/relationships/notesSlide" Target="../notesSlides/notesSlide18.xml"/><Relationship Id="rId11" Type="http://schemas.openxmlformats.org/officeDocument/2006/relationships/slideLayout" Target="../slideLayouts/slideLayout14.xml"/><Relationship Id="rId10" Type="http://schemas.openxmlformats.org/officeDocument/2006/relationships/image" Target="../media/image12.sv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6.xml"/><Relationship Id="rId2" Type="http://schemas.openxmlformats.org/officeDocument/2006/relationships/image" Target="../media/image5.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1.xml"/><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chart" Target="../charts/char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6.svg"/><Relationship Id="rId7" Type="http://schemas.openxmlformats.org/officeDocument/2006/relationships/image" Target="../media/image45.png"/><Relationship Id="rId6" Type="http://schemas.openxmlformats.org/officeDocument/2006/relationships/image" Target="../media/image15.svg"/><Relationship Id="rId5" Type="http://schemas.openxmlformats.org/officeDocument/2006/relationships/image" Target="../media/image44.png"/><Relationship Id="rId4" Type="http://schemas.openxmlformats.org/officeDocument/2006/relationships/image" Target="../media/image14.svg"/><Relationship Id="rId3" Type="http://schemas.openxmlformats.org/officeDocument/2006/relationships/image" Target="../media/image43.png"/><Relationship Id="rId2" Type="http://schemas.openxmlformats.org/officeDocument/2006/relationships/image" Target="../media/image13.svg"/><Relationship Id="rId10" Type="http://schemas.openxmlformats.org/officeDocument/2006/relationships/notesSlide" Target="../notesSlides/notesSlide30.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47.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4.xml"/><Relationship Id="rId2" Type="http://schemas.openxmlformats.org/officeDocument/2006/relationships/hyperlink" Target="https://pan.baidu.com/s/1KkFCa5eHbCwIzg2hEbmZ7w" TargetMode="External"/><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99" Type="http://schemas.openxmlformats.org/officeDocument/2006/relationships/image" Target="../media/image98.png"/><Relationship Id="rId98" Type="http://schemas.openxmlformats.org/officeDocument/2006/relationships/image" Target="../media/image65.svg"/><Relationship Id="rId97" Type="http://schemas.openxmlformats.org/officeDocument/2006/relationships/image" Target="../media/image97.png"/><Relationship Id="rId96" Type="http://schemas.openxmlformats.org/officeDocument/2006/relationships/image" Target="../media/image64.svg"/><Relationship Id="rId95" Type="http://schemas.openxmlformats.org/officeDocument/2006/relationships/image" Target="../media/image96.png"/><Relationship Id="rId94" Type="http://schemas.openxmlformats.org/officeDocument/2006/relationships/image" Target="../media/image63.svg"/><Relationship Id="rId93" Type="http://schemas.openxmlformats.org/officeDocument/2006/relationships/image" Target="../media/image95.png"/><Relationship Id="rId92" Type="http://schemas.openxmlformats.org/officeDocument/2006/relationships/image" Target="../media/image62.svg"/><Relationship Id="rId91" Type="http://schemas.openxmlformats.org/officeDocument/2006/relationships/image" Target="../media/image94.png"/><Relationship Id="rId90" Type="http://schemas.openxmlformats.org/officeDocument/2006/relationships/image" Target="../media/image61.svg"/><Relationship Id="rId9" Type="http://schemas.openxmlformats.org/officeDocument/2006/relationships/image" Target="../media/image53.png"/><Relationship Id="rId89" Type="http://schemas.openxmlformats.org/officeDocument/2006/relationships/image" Target="../media/image93.png"/><Relationship Id="rId88" Type="http://schemas.openxmlformats.org/officeDocument/2006/relationships/image" Target="../media/image60.svg"/><Relationship Id="rId87" Type="http://schemas.openxmlformats.org/officeDocument/2006/relationships/image" Target="../media/image92.png"/><Relationship Id="rId86" Type="http://schemas.openxmlformats.org/officeDocument/2006/relationships/image" Target="../media/image59.svg"/><Relationship Id="rId85" Type="http://schemas.openxmlformats.org/officeDocument/2006/relationships/image" Target="../media/image91.png"/><Relationship Id="rId84" Type="http://schemas.openxmlformats.org/officeDocument/2006/relationships/image" Target="../media/image58.svg"/><Relationship Id="rId83" Type="http://schemas.openxmlformats.org/officeDocument/2006/relationships/image" Target="../media/image90.png"/><Relationship Id="rId82" Type="http://schemas.openxmlformats.org/officeDocument/2006/relationships/image" Target="../media/image57.svg"/><Relationship Id="rId81" Type="http://schemas.openxmlformats.org/officeDocument/2006/relationships/image" Target="../media/image89.png"/><Relationship Id="rId80" Type="http://schemas.openxmlformats.org/officeDocument/2006/relationships/image" Target="../media/image56.svg"/><Relationship Id="rId8" Type="http://schemas.openxmlformats.org/officeDocument/2006/relationships/image" Target="../media/image20.svg"/><Relationship Id="rId79" Type="http://schemas.openxmlformats.org/officeDocument/2006/relationships/image" Target="../media/image88.png"/><Relationship Id="rId78" Type="http://schemas.openxmlformats.org/officeDocument/2006/relationships/image" Target="../media/image55.svg"/><Relationship Id="rId77" Type="http://schemas.openxmlformats.org/officeDocument/2006/relationships/image" Target="../media/image87.png"/><Relationship Id="rId76" Type="http://schemas.openxmlformats.org/officeDocument/2006/relationships/image" Target="../media/image54.svg"/><Relationship Id="rId75" Type="http://schemas.openxmlformats.org/officeDocument/2006/relationships/image" Target="../media/image86.png"/><Relationship Id="rId74" Type="http://schemas.openxmlformats.org/officeDocument/2006/relationships/image" Target="../media/image53.svg"/><Relationship Id="rId73" Type="http://schemas.openxmlformats.org/officeDocument/2006/relationships/image" Target="../media/image85.png"/><Relationship Id="rId72" Type="http://schemas.openxmlformats.org/officeDocument/2006/relationships/image" Target="../media/image52.svg"/><Relationship Id="rId71" Type="http://schemas.openxmlformats.org/officeDocument/2006/relationships/image" Target="../media/image84.png"/><Relationship Id="rId70" Type="http://schemas.openxmlformats.org/officeDocument/2006/relationships/image" Target="../media/image51.svg"/><Relationship Id="rId7" Type="http://schemas.openxmlformats.org/officeDocument/2006/relationships/image" Target="../media/image52.png"/><Relationship Id="rId69" Type="http://schemas.openxmlformats.org/officeDocument/2006/relationships/image" Target="../media/image83.png"/><Relationship Id="rId68" Type="http://schemas.openxmlformats.org/officeDocument/2006/relationships/image" Target="../media/image50.svg"/><Relationship Id="rId67" Type="http://schemas.openxmlformats.org/officeDocument/2006/relationships/image" Target="../media/image82.png"/><Relationship Id="rId66" Type="http://schemas.openxmlformats.org/officeDocument/2006/relationships/image" Target="../media/image49.svg"/><Relationship Id="rId65" Type="http://schemas.openxmlformats.org/officeDocument/2006/relationships/image" Target="../media/image81.png"/><Relationship Id="rId64" Type="http://schemas.openxmlformats.org/officeDocument/2006/relationships/image" Target="../media/image48.svg"/><Relationship Id="rId63" Type="http://schemas.openxmlformats.org/officeDocument/2006/relationships/image" Target="../media/image80.png"/><Relationship Id="rId62" Type="http://schemas.openxmlformats.org/officeDocument/2006/relationships/image" Target="../media/image47.svg"/><Relationship Id="rId61" Type="http://schemas.openxmlformats.org/officeDocument/2006/relationships/image" Target="../media/image79.png"/><Relationship Id="rId60" Type="http://schemas.openxmlformats.org/officeDocument/2006/relationships/image" Target="../media/image46.svg"/><Relationship Id="rId6" Type="http://schemas.openxmlformats.org/officeDocument/2006/relationships/image" Target="../media/image19.svg"/><Relationship Id="rId59" Type="http://schemas.openxmlformats.org/officeDocument/2006/relationships/image" Target="../media/image78.png"/><Relationship Id="rId58" Type="http://schemas.openxmlformats.org/officeDocument/2006/relationships/image" Target="../media/image45.svg"/><Relationship Id="rId57" Type="http://schemas.openxmlformats.org/officeDocument/2006/relationships/image" Target="../media/image77.png"/><Relationship Id="rId56" Type="http://schemas.openxmlformats.org/officeDocument/2006/relationships/image" Target="../media/image44.svg"/><Relationship Id="rId55" Type="http://schemas.openxmlformats.org/officeDocument/2006/relationships/image" Target="../media/image76.png"/><Relationship Id="rId54" Type="http://schemas.openxmlformats.org/officeDocument/2006/relationships/image" Target="../media/image43.svg"/><Relationship Id="rId53" Type="http://schemas.openxmlformats.org/officeDocument/2006/relationships/image" Target="../media/image75.png"/><Relationship Id="rId52" Type="http://schemas.openxmlformats.org/officeDocument/2006/relationships/image" Target="../media/image42.svg"/><Relationship Id="rId51" Type="http://schemas.openxmlformats.org/officeDocument/2006/relationships/image" Target="../media/image74.png"/><Relationship Id="rId50" Type="http://schemas.openxmlformats.org/officeDocument/2006/relationships/image" Target="../media/image41.svg"/><Relationship Id="rId5" Type="http://schemas.openxmlformats.org/officeDocument/2006/relationships/image" Target="../media/image51.png"/><Relationship Id="rId49" Type="http://schemas.openxmlformats.org/officeDocument/2006/relationships/image" Target="../media/image73.png"/><Relationship Id="rId48" Type="http://schemas.openxmlformats.org/officeDocument/2006/relationships/image" Target="../media/image40.svg"/><Relationship Id="rId47" Type="http://schemas.openxmlformats.org/officeDocument/2006/relationships/image" Target="../media/image72.png"/><Relationship Id="rId46" Type="http://schemas.openxmlformats.org/officeDocument/2006/relationships/image" Target="../media/image39.svg"/><Relationship Id="rId45" Type="http://schemas.openxmlformats.org/officeDocument/2006/relationships/image" Target="../media/image71.png"/><Relationship Id="rId44" Type="http://schemas.openxmlformats.org/officeDocument/2006/relationships/image" Target="../media/image38.svg"/><Relationship Id="rId43" Type="http://schemas.openxmlformats.org/officeDocument/2006/relationships/image" Target="../media/image70.png"/><Relationship Id="rId42" Type="http://schemas.openxmlformats.org/officeDocument/2006/relationships/image" Target="../media/image37.svg"/><Relationship Id="rId41" Type="http://schemas.openxmlformats.org/officeDocument/2006/relationships/image" Target="../media/image69.png"/><Relationship Id="rId40" Type="http://schemas.openxmlformats.org/officeDocument/2006/relationships/image" Target="../media/image36.svg"/><Relationship Id="rId4" Type="http://schemas.openxmlformats.org/officeDocument/2006/relationships/image" Target="../media/image18.svg"/><Relationship Id="rId39" Type="http://schemas.openxmlformats.org/officeDocument/2006/relationships/image" Target="../media/image68.png"/><Relationship Id="rId38" Type="http://schemas.openxmlformats.org/officeDocument/2006/relationships/image" Target="../media/image35.svg"/><Relationship Id="rId37" Type="http://schemas.openxmlformats.org/officeDocument/2006/relationships/image" Target="../media/image67.png"/><Relationship Id="rId36" Type="http://schemas.openxmlformats.org/officeDocument/2006/relationships/image" Target="../media/image34.svg"/><Relationship Id="rId35" Type="http://schemas.openxmlformats.org/officeDocument/2006/relationships/image" Target="../media/image66.png"/><Relationship Id="rId34" Type="http://schemas.openxmlformats.org/officeDocument/2006/relationships/image" Target="../media/image33.svg"/><Relationship Id="rId33" Type="http://schemas.openxmlformats.org/officeDocument/2006/relationships/image" Target="../media/image65.png"/><Relationship Id="rId32" Type="http://schemas.openxmlformats.org/officeDocument/2006/relationships/image" Target="../media/image32.svg"/><Relationship Id="rId31" Type="http://schemas.openxmlformats.org/officeDocument/2006/relationships/image" Target="../media/image64.png"/><Relationship Id="rId30" Type="http://schemas.openxmlformats.org/officeDocument/2006/relationships/image" Target="../media/image31.svg"/><Relationship Id="rId3" Type="http://schemas.openxmlformats.org/officeDocument/2006/relationships/image" Target="../media/image50.png"/><Relationship Id="rId29" Type="http://schemas.openxmlformats.org/officeDocument/2006/relationships/image" Target="../media/image63.png"/><Relationship Id="rId28" Type="http://schemas.openxmlformats.org/officeDocument/2006/relationships/image" Target="../media/image30.svg"/><Relationship Id="rId27" Type="http://schemas.openxmlformats.org/officeDocument/2006/relationships/image" Target="../media/image62.png"/><Relationship Id="rId26" Type="http://schemas.openxmlformats.org/officeDocument/2006/relationships/image" Target="../media/image29.svg"/><Relationship Id="rId25" Type="http://schemas.openxmlformats.org/officeDocument/2006/relationships/image" Target="../media/image61.png"/><Relationship Id="rId24" Type="http://schemas.openxmlformats.org/officeDocument/2006/relationships/image" Target="../media/image28.svg"/><Relationship Id="rId232" Type="http://schemas.openxmlformats.org/officeDocument/2006/relationships/notesSlide" Target="../notesSlides/notesSlide37.xml"/><Relationship Id="rId231" Type="http://schemas.openxmlformats.org/officeDocument/2006/relationships/slideLayout" Target="../slideLayouts/slideLayout14.xml"/><Relationship Id="rId230" Type="http://schemas.openxmlformats.org/officeDocument/2006/relationships/image" Target="../media/image131.svg"/><Relationship Id="rId23" Type="http://schemas.openxmlformats.org/officeDocument/2006/relationships/image" Target="../media/image60.png"/><Relationship Id="rId229" Type="http://schemas.openxmlformats.org/officeDocument/2006/relationships/image" Target="../media/image163.png"/><Relationship Id="rId228" Type="http://schemas.openxmlformats.org/officeDocument/2006/relationships/image" Target="../media/image130.svg"/><Relationship Id="rId227" Type="http://schemas.openxmlformats.org/officeDocument/2006/relationships/image" Target="../media/image162.png"/><Relationship Id="rId226" Type="http://schemas.openxmlformats.org/officeDocument/2006/relationships/image" Target="../media/image129.svg"/><Relationship Id="rId225" Type="http://schemas.openxmlformats.org/officeDocument/2006/relationships/image" Target="../media/image161.png"/><Relationship Id="rId224" Type="http://schemas.openxmlformats.org/officeDocument/2006/relationships/image" Target="../media/image128.svg"/><Relationship Id="rId223" Type="http://schemas.openxmlformats.org/officeDocument/2006/relationships/image" Target="../media/image160.png"/><Relationship Id="rId222" Type="http://schemas.openxmlformats.org/officeDocument/2006/relationships/image" Target="../media/image127.svg"/><Relationship Id="rId221" Type="http://schemas.openxmlformats.org/officeDocument/2006/relationships/image" Target="../media/image159.png"/><Relationship Id="rId220" Type="http://schemas.openxmlformats.org/officeDocument/2006/relationships/image" Target="../media/image126.svg"/><Relationship Id="rId22" Type="http://schemas.openxmlformats.org/officeDocument/2006/relationships/image" Target="../media/image27.svg"/><Relationship Id="rId219" Type="http://schemas.openxmlformats.org/officeDocument/2006/relationships/image" Target="../media/image158.png"/><Relationship Id="rId218" Type="http://schemas.openxmlformats.org/officeDocument/2006/relationships/image" Target="../media/image125.svg"/><Relationship Id="rId217" Type="http://schemas.openxmlformats.org/officeDocument/2006/relationships/image" Target="../media/image157.png"/><Relationship Id="rId216" Type="http://schemas.openxmlformats.org/officeDocument/2006/relationships/image" Target="../media/image124.svg"/><Relationship Id="rId215" Type="http://schemas.openxmlformats.org/officeDocument/2006/relationships/image" Target="../media/image156.png"/><Relationship Id="rId214" Type="http://schemas.openxmlformats.org/officeDocument/2006/relationships/image" Target="../media/image123.svg"/><Relationship Id="rId213" Type="http://schemas.openxmlformats.org/officeDocument/2006/relationships/image" Target="../media/image155.png"/><Relationship Id="rId212" Type="http://schemas.openxmlformats.org/officeDocument/2006/relationships/image" Target="../media/image122.svg"/><Relationship Id="rId211" Type="http://schemas.openxmlformats.org/officeDocument/2006/relationships/image" Target="../media/image154.png"/><Relationship Id="rId210" Type="http://schemas.openxmlformats.org/officeDocument/2006/relationships/image" Target="../media/image121.svg"/><Relationship Id="rId21" Type="http://schemas.openxmlformats.org/officeDocument/2006/relationships/image" Target="../media/image59.png"/><Relationship Id="rId209" Type="http://schemas.openxmlformats.org/officeDocument/2006/relationships/image" Target="../media/image153.png"/><Relationship Id="rId208" Type="http://schemas.openxmlformats.org/officeDocument/2006/relationships/image" Target="../media/image120.svg"/><Relationship Id="rId207" Type="http://schemas.openxmlformats.org/officeDocument/2006/relationships/image" Target="../media/image152.png"/><Relationship Id="rId206" Type="http://schemas.openxmlformats.org/officeDocument/2006/relationships/image" Target="../media/image119.svg"/><Relationship Id="rId205" Type="http://schemas.openxmlformats.org/officeDocument/2006/relationships/image" Target="../media/image151.png"/><Relationship Id="rId204" Type="http://schemas.openxmlformats.org/officeDocument/2006/relationships/image" Target="../media/image118.svg"/><Relationship Id="rId203" Type="http://schemas.openxmlformats.org/officeDocument/2006/relationships/image" Target="../media/image150.png"/><Relationship Id="rId202" Type="http://schemas.openxmlformats.org/officeDocument/2006/relationships/image" Target="../media/image117.svg"/><Relationship Id="rId201" Type="http://schemas.openxmlformats.org/officeDocument/2006/relationships/image" Target="../media/image149.png"/><Relationship Id="rId200" Type="http://schemas.openxmlformats.org/officeDocument/2006/relationships/image" Target="../media/image116.svg"/><Relationship Id="rId20" Type="http://schemas.openxmlformats.org/officeDocument/2006/relationships/image" Target="../media/image26.svg"/><Relationship Id="rId2" Type="http://schemas.openxmlformats.org/officeDocument/2006/relationships/image" Target="../media/image17.svg"/><Relationship Id="rId199" Type="http://schemas.openxmlformats.org/officeDocument/2006/relationships/image" Target="../media/image148.png"/><Relationship Id="rId198" Type="http://schemas.openxmlformats.org/officeDocument/2006/relationships/image" Target="../media/image115.svg"/><Relationship Id="rId197" Type="http://schemas.openxmlformats.org/officeDocument/2006/relationships/image" Target="../media/image147.png"/><Relationship Id="rId196" Type="http://schemas.openxmlformats.org/officeDocument/2006/relationships/image" Target="../media/image114.svg"/><Relationship Id="rId195" Type="http://schemas.openxmlformats.org/officeDocument/2006/relationships/image" Target="../media/image146.png"/><Relationship Id="rId194" Type="http://schemas.openxmlformats.org/officeDocument/2006/relationships/image" Target="../media/image113.svg"/><Relationship Id="rId193" Type="http://schemas.openxmlformats.org/officeDocument/2006/relationships/image" Target="../media/image145.png"/><Relationship Id="rId192" Type="http://schemas.openxmlformats.org/officeDocument/2006/relationships/image" Target="../media/image112.svg"/><Relationship Id="rId191" Type="http://schemas.openxmlformats.org/officeDocument/2006/relationships/image" Target="../media/image144.png"/><Relationship Id="rId190" Type="http://schemas.openxmlformats.org/officeDocument/2006/relationships/image" Target="../media/image111.svg"/><Relationship Id="rId19" Type="http://schemas.openxmlformats.org/officeDocument/2006/relationships/image" Target="../media/image58.png"/><Relationship Id="rId189" Type="http://schemas.openxmlformats.org/officeDocument/2006/relationships/image" Target="../media/image143.png"/><Relationship Id="rId188" Type="http://schemas.openxmlformats.org/officeDocument/2006/relationships/image" Target="../media/image110.svg"/><Relationship Id="rId187" Type="http://schemas.openxmlformats.org/officeDocument/2006/relationships/image" Target="../media/image142.png"/><Relationship Id="rId186" Type="http://schemas.openxmlformats.org/officeDocument/2006/relationships/image" Target="../media/image109.svg"/><Relationship Id="rId185" Type="http://schemas.openxmlformats.org/officeDocument/2006/relationships/image" Target="../media/image141.png"/><Relationship Id="rId184" Type="http://schemas.openxmlformats.org/officeDocument/2006/relationships/image" Target="../media/image108.svg"/><Relationship Id="rId183" Type="http://schemas.openxmlformats.org/officeDocument/2006/relationships/image" Target="../media/image140.png"/><Relationship Id="rId182" Type="http://schemas.openxmlformats.org/officeDocument/2006/relationships/image" Target="../media/image107.svg"/><Relationship Id="rId181" Type="http://schemas.openxmlformats.org/officeDocument/2006/relationships/image" Target="../media/image139.png"/><Relationship Id="rId180" Type="http://schemas.openxmlformats.org/officeDocument/2006/relationships/image" Target="../media/image106.svg"/><Relationship Id="rId18" Type="http://schemas.openxmlformats.org/officeDocument/2006/relationships/image" Target="../media/image25.svg"/><Relationship Id="rId179" Type="http://schemas.openxmlformats.org/officeDocument/2006/relationships/image" Target="../media/image138.png"/><Relationship Id="rId178" Type="http://schemas.openxmlformats.org/officeDocument/2006/relationships/image" Target="../media/image105.svg"/><Relationship Id="rId177" Type="http://schemas.openxmlformats.org/officeDocument/2006/relationships/image" Target="../media/image137.png"/><Relationship Id="rId176" Type="http://schemas.openxmlformats.org/officeDocument/2006/relationships/image" Target="../media/image104.svg"/><Relationship Id="rId175" Type="http://schemas.openxmlformats.org/officeDocument/2006/relationships/image" Target="../media/image136.png"/><Relationship Id="rId174" Type="http://schemas.openxmlformats.org/officeDocument/2006/relationships/image" Target="../media/image103.svg"/><Relationship Id="rId173" Type="http://schemas.openxmlformats.org/officeDocument/2006/relationships/image" Target="../media/image135.png"/><Relationship Id="rId172" Type="http://schemas.openxmlformats.org/officeDocument/2006/relationships/image" Target="../media/image102.svg"/><Relationship Id="rId171" Type="http://schemas.openxmlformats.org/officeDocument/2006/relationships/image" Target="../media/image134.png"/><Relationship Id="rId170" Type="http://schemas.openxmlformats.org/officeDocument/2006/relationships/image" Target="../media/image101.svg"/><Relationship Id="rId17" Type="http://schemas.openxmlformats.org/officeDocument/2006/relationships/image" Target="../media/image57.png"/><Relationship Id="rId169" Type="http://schemas.openxmlformats.org/officeDocument/2006/relationships/image" Target="../media/image133.png"/><Relationship Id="rId168" Type="http://schemas.openxmlformats.org/officeDocument/2006/relationships/image" Target="../media/image100.svg"/><Relationship Id="rId167" Type="http://schemas.openxmlformats.org/officeDocument/2006/relationships/image" Target="../media/image132.png"/><Relationship Id="rId166" Type="http://schemas.openxmlformats.org/officeDocument/2006/relationships/image" Target="../media/image99.svg"/><Relationship Id="rId165" Type="http://schemas.openxmlformats.org/officeDocument/2006/relationships/image" Target="../media/image131.png"/><Relationship Id="rId164" Type="http://schemas.openxmlformats.org/officeDocument/2006/relationships/image" Target="../media/image98.svg"/><Relationship Id="rId163" Type="http://schemas.openxmlformats.org/officeDocument/2006/relationships/image" Target="../media/image130.png"/><Relationship Id="rId162" Type="http://schemas.openxmlformats.org/officeDocument/2006/relationships/image" Target="../media/image97.svg"/><Relationship Id="rId161" Type="http://schemas.openxmlformats.org/officeDocument/2006/relationships/image" Target="../media/image129.png"/><Relationship Id="rId160" Type="http://schemas.openxmlformats.org/officeDocument/2006/relationships/image" Target="../media/image96.svg"/><Relationship Id="rId16" Type="http://schemas.openxmlformats.org/officeDocument/2006/relationships/image" Target="../media/image24.svg"/><Relationship Id="rId159" Type="http://schemas.openxmlformats.org/officeDocument/2006/relationships/image" Target="../media/image128.png"/><Relationship Id="rId158" Type="http://schemas.openxmlformats.org/officeDocument/2006/relationships/image" Target="../media/image95.svg"/><Relationship Id="rId157" Type="http://schemas.openxmlformats.org/officeDocument/2006/relationships/image" Target="../media/image127.png"/><Relationship Id="rId156" Type="http://schemas.openxmlformats.org/officeDocument/2006/relationships/image" Target="../media/image94.svg"/><Relationship Id="rId155" Type="http://schemas.openxmlformats.org/officeDocument/2006/relationships/image" Target="../media/image126.png"/><Relationship Id="rId154" Type="http://schemas.openxmlformats.org/officeDocument/2006/relationships/image" Target="../media/image93.svg"/><Relationship Id="rId153" Type="http://schemas.openxmlformats.org/officeDocument/2006/relationships/image" Target="../media/image125.png"/><Relationship Id="rId152" Type="http://schemas.openxmlformats.org/officeDocument/2006/relationships/image" Target="../media/image92.svg"/><Relationship Id="rId151" Type="http://schemas.openxmlformats.org/officeDocument/2006/relationships/image" Target="../media/image124.png"/><Relationship Id="rId150" Type="http://schemas.openxmlformats.org/officeDocument/2006/relationships/image" Target="../media/image91.svg"/><Relationship Id="rId15" Type="http://schemas.openxmlformats.org/officeDocument/2006/relationships/image" Target="../media/image56.png"/><Relationship Id="rId149" Type="http://schemas.openxmlformats.org/officeDocument/2006/relationships/image" Target="../media/image123.png"/><Relationship Id="rId148" Type="http://schemas.openxmlformats.org/officeDocument/2006/relationships/image" Target="../media/image90.svg"/><Relationship Id="rId147" Type="http://schemas.openxmlformats.org/officeDocument/2006/relationships/image" Target="../media/image122.png"/><Relationship Id="rId146" Type="http://schemas.openxmlformats.org/officeDocument/2006/relationships/image" Target="../media/image89.svg"/><Relationship Id="rId145" Type="http://schemas.openxmlformats.org/officeDocument/2006/relationships/image" Target="../media/image121.png"/><Relationship Id="rId144" Type="http://schemas.openxmlformats.org/officeDocument/2006/relationships/image" Target="../media/image88.svg"/><Relationship Id="rId143" Type="http://schemas.openxmlformats.org/officeDocument/2006/relationships/image" Target="../media/image120.png"/><Relationship Id="rId142" Type="http://schemas.openxmlformats.org/officeDocument/2006/relationships/image" Target="../media/image87.svg"/><Relationship Id="rId141" Type="http://schemas.openxmlformats.org/officeDocument/2006/relationships/image" Target="../media/image119.png"/><Relationship Id="rId140" Type="http://schemas.openxmlformats.org/officeDocument/2006/relationships/image" Target="../media/image86.svg"/><Relationship Id="rId14" Type="http://schemas.openxmlformats.org/officeDocument/2006/relationships/image" Target="../media/image23.svg"/><Relationship Id="rId139" Type="http://schemas.openxmlformats.org/officeDocument/2006/relationships/image" Target="../media/image118.png"/><Relationship Id="rId138" Type="http://schemas.openxmlformats.org/officeDocument/2006/relationships/image" Target="../media/image85.svg"/><Relationship Id="rId137" Type="http://schemas.openxmlformats.org/officeDocument/2006/relationships/image" Target="../media/image117.png"/><Relationship Id="rId136" Type="http://schemas.openxmlformats.org/officeDocument/2006/relationships/image" Target="../media/image84.svg"/><Relationship Id="rId135" Type="http://schemas.openxmlformats.org/officeDocument/2006/relationships/image" Target="../media/image116.png"/><Relationship Id="rId134" Type="http://schemas.openxmlformats.org/officeDocument/2006/relationships/image" Target="../media/image83.svg"/><Relationship Id="rId133" Type="http://schemas.openxmlformats.org/officeDocument/2006/relationships/image" Target="../media/image115.png"/><Relationship Id="rId132" Type="http://schemas.openxmlformats.org/officeDocument/2006/relationships/image" Target="../media/image82.svg"/><Relationship Id="rId131" Type="http://schemas.openxmlformats.org/officeDocument/2006/relationships/image" Target="../media/image114.png"/><Relationship Id="rId130" Type="http://schemas.openxmlformats.org/officeDocument/2006/relationships/image" Target="../media/image81.svg"/><Relationship Id="rId13" Type="http://schemas.openxmlformats.org/officeDocument/2006/relationships/image" Target="../media/image55.png"/><Relationship Id="rId129" Type="http://schemas.openxmlformats.org/officeDocument/2006/relationships/image" Target="../media/image113.png"/><Relationship Id="rId128" Type="http://schemas.openxmlformats.org/officeDocument/2006/relationships/image" Target="../media/image80.svg"/><Relationship Id="rId127" Type="http://schemas.openxmlformats.org/officeDocument/2006/relationships/image" Target="../media/image112.png"/><Relationship Id="rId126" Type="http://schemas.openxmlformats.org/officeDocument/2006/relationships/image" Target="../media/image79.svg"/><Relationship Id="rId125" Type="http://schemas.openxmlformats.org/officeDocument/2006/relationships/image" Target="../media/image111.png"/><Relationship Id="rId124" Type="http://schemas.openxmlformats.org/officeDocument/2006/relationships/image" Target="../media/image78.svg"/><Relationship Id="rId123" Type="http://schemas.openxmlformats.org/officeDocument/2006/relationships/image" Target="../media/image110.png"/><Relationship Id="rId122" Type="http://schemas.openxmlformats.org/officeDocument/2006/relationships/image" Target="../media/image77.svg"/><Relationship Id="rId121" Type="http://schemas.openxmlformats.org/officeDocument/2006/relationships/image" Target="../media/image109.png"/><Relationship Id="rId120" Type="http://schemas.openxmlformats.org/officeDocument/2006/relationships/image" Target="../media/image76.svg"/><Relationship Id="rId12" Type="http://schemas.openxmlformats.org/officeDocument/2006/relationships/image" Target="../media/image22.svg"/><Relationship Id="rId119" Type="http://schemas.openxmlformats.org/officeDocument/2006/relationships/image" Target="../media/image108.png"/><Relationship Id="rId118" Type="http://schemas.openxmlformats.org/officeDocument/2006/relationships/image" Target="../media/image75.svg"/><Relationship Id="rId117" Type="http://schemas.openxmlformats.org/officeDocument/2006/relationships/image" Target="../media/image107.png"/><Relationship Id="rId116" Type="http://schemas.openxmlformats.org/officeDocument/2006/relationships/image" Target="../media/image74.svg"/><Relationship Id="rId115" Type="http://schemas.openxmlformats.org/officeDocument/2006/relationships/image" Target="../media/image106.png"/><Relationship Id="rId114" Type="http://schemas.openxmlformats.org/officeDocument/2006/relationships/image" Target="../media/image73.svg"/><Relationship Id="rId113" Type="http://schemas.openxmlformats.org/officeDocument/2006/relationships/image" Target="../media/image105.png"/><Relationship Id="rId112" Type="http://schemas.openxmlformats.org/officeDocument/2006/relationships/image" Target="../media/image72.svg"/><Relationship Id="rId111" Type="http://schemas.openxmlformats.org/officeDocument/2006/relationships/image" Target="../media/image104.png"/><Relationship Id="rId110" Type="http://schemas.openxmlformats.org/officeDocument/2006/relationships/image" Target="../media/image71.svg"/><Relationship Id="rId11" Type="http://schemas.openxmlformats.org/officeDocument/2006/relationships/image" Target="../media/image54.png"/><Relationship Id="rId109" Type="http://schemas.openxmlformats.org/officeDocument/2006/relationships/image" Target="../media/image103.png"/><Relationship Id="rId108" Type="http://schemas.openxmlformats.org/officeDocument/2006/relationships/image" Target="../media/image70.svg"/><Relationship Id="rId107" Type="http://schemas.openxmlformats.org/officeDocument/2006/relationships/image" Target="../media/image102.png"/><Relationship Id="rId106" Type="http://schemas.openxmlformats.org/officeDocument/2006/relationships/image" Target="../media/image69.svg"/><Relationship Id="rId105" Type="http://schemas.openxmlformats.org/officeDocument/2006/relationships/image" Target="../media/image101.png"/><Relationship Id="rId104" Type="http://schemas.openxmlformats.org/officeDocument/2006/relationships/image" Target="../media/image68.svg"/><Relationship Id="rId103" Type="http://schemas.openxmlformats.org/officeDocument/2006/relationships/image" Target="../media/image100.png"/><Relationship Id="rId102" Type="http://schemas.openxmlformats.org/officeDocument/2006/relationships/image" Target="../media/image67.svg"/><Relationship Id="rId101" Type="http://schemas.openxmlformats.org/officeDocument/2006/relationships/image" Target="../media/image99.png"/><Relationship Id="rId100" Type="http://schemas.openxmlformats.org/officeDocument/2006/relationships/image" Target="../media/image66.svg"/><Relationship Id="rId10" Type="http://schemas.openxmlformats.org/officeDocument/2006/relationships/image" Target="../media/image21.svg"/><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99" Type="http://schemas.openxmlformats.org/officeDocument/2006/relationships/image" Target="../media/image213.png"/><Relationship Id="rId98" Type="http://schemas.openxmlformats.org/officeDocument/2006/relationships/image" Target="../media/image180.svg"/><Relationship Id="rId97" Type="http://schemas.openxmlformats.org/officeDocument/2006/relationships/image" Target="../media/image212.png"/><Relationship Id="rId96" Type="http://schemas.openxmlformats.org/officeDocument/2006/relationships/image" Target="../media/image179.svg"/><Relationship Id="rId95" Type="http://schemas.openxmlformats.org/officeDocument/2006/relationships/image" Target="../media/image211.png"/><Relationship Id="rId94" Type="http://schemas.openxmlformats.org/officeDocument/2006/relationships/image" Target="../media/image178.svg"/><Relationship Id="rId93" Type="http://schemas.openxmlformats.org/officeDocument/2006/relationships/image" Target="../media/image210.png"/><Relationship Id="rId92" Type="http://schemas.openxmlformats.org/officeDocument/2006/relationships/image" Target="../media/image177.svg"/><Relationship Id="rId91" Type="http://schemas.openxmlformats.org/officeDocument/2006/relationships/image" Target="../media/image209.png"/><Relationship Id="rId90" Type="http://schemas.openxmlformats.org/officeDocument/2006/relationships/image" Target="../media/image176.svg"/><Relationship Id="rId9" Type="http://schemas.openxmlformats.org/officeDocument/2006/relationships/image" Target="../media/image168.png"/><Relationship Id="rId89" Type="http://schemas.openxmlformats.org/officeDocument/2006/relationships/image" Target="../media/image208.png"/><Relationship Id="rId88" Type="http://schemas.openxmlformats.org/officeDocument/2006/relationships/image" Target="../media/image175.svg"/><Relationship Id="rId87" Type="http://schemas.openxmlformats.org/officeDocument/2006/relationships/image" Target="../media/image207.png"/><Relationship Id="rId86" Type="http://schemas.openxmlformats.org/officeDocument/2006/relationships/image" Target="../media/image174.svg"/><Relationship Id="rId85" Type="http://schemas.openxmlformats.org/officeDocument/2006/relationships/image" Target="../media/image206.png"/><Relationship Id="rId84" Type="http://schemas.openxmlformats.org/officeDocument/2006/relationships/image" Target="../media/image173.svg"/><Relationship Id="rId83" Type="http://schemas.openxmlformats.org/officeDocument/2006/relationships/image" Target="../media/image205.png"/><Relationship Id="rId82" Type="http://schemas.openxmlformats.org/officeDocument/2006/relationships/image" Target="../media/image172.svg"/><Relationship Id="rId81" Type="http://schemas.openxmlformats.org/officeDocument/2006/relationships/image" Target="../media/image204.png"/><Relationship Id="rId80" Type="http://schemas.openxmlformats.org/officeDocument/2006/relationships/image" Target="../media/image171.svg"/><Relationship Id="rId8" Type="http://schemas.openxmlformats.org/officeDocument/2006/relationships/image" Target="../media/image135.svg"/><Relationship Id="rId79" Type="http://schemas.openxmlformats.org/officeDocument/2006/relationships/image" Target="../media/image203.png"/><Relationship Id="rId78" Type="http://schemas.openxmlformats.org/officeDocument/2006/relationships/image" Target="../media/image170.svg"/><Relationship Id="rId77" Type="http://schemas.openxmlformats.org/officeDocument/2006/relationships/image" Target="../media/image202.png"/><Relationship Id="rId76" Type="http://schemas.openxmlformats.org/officeDocument/2006/relationships/image" Target="../media/image169.svg"/><Relationship Id="rId75" Type="http://schemas.openxmlformats.org/officeDocument/2006/relationships/image" Target="../media/image201.png"/><Relationship Id="rId74" Type="http://schemas.openxmlformats.org/officeDocument/2006/relationships/image" Target="../media/image168.svg"/><Relationship Id="rId73" Type="http://schemas.openxmlformats.org/officeDocument/2006/relationships/image" Target="../media/image200.png"/><Relationship Id="rId72" Type="http://schemas.openxmlformats.org/officeDocument/2006/relationships/image" Target="../media/image167.svg"/><Relationship Id="rId71" Type="http://schemas.openxmlformats.org/officeDocument/2006/relationships/image" Target="../media/image199.png"/><Relationship Id="rId70" Type="http://schemas.openxmlformats.org/officeDocument/2006/relationships/image" Target="../media/image166.svg"/><Relationship Id="rId7" Type="http://schemas.openxmlformats.org/officeDocument/2006/relationships/image" Target="../media/image167.png"/><Relationship Id="rId69" Type="http://schemas.openxmlformats.org/officeDocument/2006/relationships/image" Target="../media/image198.png"/><Relationship Id="rId68" Type="http://schemas.openxmlformats.org/officeDocument/2006/relationships/image" Target="../media/image165.svg"/><Relationship Id="rId67" Type="http://schemas.openxmlformats.org/officeDocument/2006/relationships/image" Target="../media/image197.png"/><Relationship Id="rId66" Type="http://schemas.openxmlformats.org/officeDocument/2006/relationships/image" Target="../media/image164.svg"/><Relationship Id="rId65" Type="http://schemas.openxmlformats.org/officeDocument/2006/relationships/image" Target="../media/image196.png"/><Relationship Id="rId64" Type="http://schemas.openxmlformats.org/officeDocument/2006/relationships/image" Target="../media/image163.svg"/><Relationship Id="rId63" Type="http://schemas.openxmlformats.org/officeDocument/2006/relationships/image" Target="../media/image195.png"/><Relationship Id="rId62" Type="http://schemas.openxmlformats.org/officeDocument/2006/relationships/image" Target="../media/image162.svg"/><Relationship Id="rId61" Type="http://schemas.openxmlformats.org/officeDocument/2006/relationships/image" Target="../media/image194.png"/><Relationship Id="rId60" Type="http://schemas.openxmlformats.org/officeDocument/2006/relationships/image" Target="../media/image161.svg"/><Relationship Id="rId6" Type="http://schemas.openxmlformats.org/officeDocument/2006/relationships/image" Target="../media/image134.svg"/><Relationship Id="rId59" Type="http://schemas.openxmlformats.org/officeDocument/2006/relationships/image" Target="../media/image193.png"/><Relationship Id="rId58" Type="http://schemas.openxmlformats.org/officeDocument/2006/relationships/image" Target="../media/image160.svg"/><Relationship Id="rId57" Type="http://schemas.openxmlformats.org/officeDocument/2006/relationships/image" Target="../media/image192.png"/><Relationship Id="rId56" Type="http://schemas.openxmlformats.org/officeDocument/2006/relationships/image" Target="../media/image159.svg"/><Relationship Id="rId55" Type="http://schemas.openxmlformats.org/officeDocument/2006/relationships/image" Target="../media/image191.png"/><Relationship Id="rId54" Type="http://schemas.openxmlformats.org/officeDocument/2006/relationships/image" Target="../media/image158.svg"/><Relationship Id="rId53" Type="http://schemas.openxmlformats.org/officeDocument/2006/relationships/image" Target="../media/image190.png"/><Relationship Id="rId52" Type="http://schemas.openxmlformats.org/officeDocument/2006/relationships/image" Target="../media/image157.svg"/><Relationship Id="rId51" Type="http://schemas.openxmlformats.org/officeDocument/2006/relationships/image" Target="../media/image189.png"/><Relationship Id="rId50" Type="http://schemas.openxmlformats.org/officeDocument/2006/relationships/image" Target="../media/image156.svg"/><Relationship Id="rId5" Type="http://schemas.openxmlformats.org/officeDocument/2006/relationships/image" Target="../media/image166.png"/><Relationship Id="rId49" Type="http://schemas.openxmlformats.org/officeDocument/2006/relationships/image" Target="../media/image188.png"/><Relationship Id="rId48" Type="http://schemas.openxmlformats.org/officeDocument/2006/relationships/image" Target="../media/image155.svg"/><Relationship Id="rId47" Type="http://schemas.openxmlformats.org/officeDocument/2006/relationships/image" Target="../media/image187.png"/><Relationship Id="rId46" Type="http://schemas.openxmlformats.org/officeDocument/2006/relationships/image" Target="../media/image154.svg"/><Relationship Id="rId45" Type="http://schemas.openxmlformats.org/officeDocument/2006/relationships/image" Target="../media/image186.png"/><Relationship Id="rId44" Type="http://schemas.openxmlformats.org/officeDocument/2006/relationships/image" Target="../media/image153.svg"/><Relationship Id="rId43" Type="http://schemas.openxmlformats.org/officeDocument/2006/relationships/image" Target="../media/image185.png"/><Relationship Id="rId42" Type="http://schemas.openxmlformats.org/officeDocument/2006/relationships/image" Target="../media/image152.svg"/><Relationship Id="rId41" Type="http://schemas.openxmlformats.org/officeDocument/2006/relationships/image" Target="../media/image184.png"/><Relationship Id="rId40" Type="http://schemas.openxmlformats.org/officeDocument/2006/relationships/image" Target="../media/image151.svg"/><Relationship Id="rId4" Type="http://schemas.openxmlformats.org/officeDocument/2006/relationships/image" Target="../media/image133.svg"/><Relationship Id="rId39" Type="http://schemas.openxmlformats.org/officeDocument/2006/relationships/image" Target="../media/image183.png"/><Relationship Id="rId38" Type="http://schemas.openxmlformats.org/officeDocument/2006/relationships/image" Target="../media/image150.svg"/><Relationship Id="rId37" Type="http://schemas.openxmlformats.org/officeDocument/2006/relationships/image" Target="../media/image182.png"/><Relationship Id="rId36" Type="http://schemas.openxmlformats.org/officeDocument/2006/relationships/image" Target="../media/image149.svg"/><Relationship Id="rId35" Type="http://schemas.openxmlformats.org/officeDocument/2006/relationships/image" Target="../media/image181.png"/><Relationship Id="rId34" Type="http://schemas.openxmlformats.org/officeDocument/2006/relationships/image" Target="../media/image148.svg"/><Relationship Id="rId33" Type="http://schemas.openxmlformats.org/officeDocument/2006/relationships/image" Target="../media/image180.png"/><Relationship Id="rId32" Type="http://schemas.openxmlformats.org/officeDocument/2006/relationships/image" Target="../media/image147.svg"/><Relationship Id="rId31" Type="http://schemas.openxmlformats.org/officeDocument/2006/relationships/image" Target="../media/image179.png"/><Relationship Id="rId30" Type="http://schemas.openxmlformats.org/officeDocument/2006/relationships/image" Target="../media/image146.svg"/><Relationship Id="rId3" Type="http://schemas.openxmlformats.org/officeDocument/2006/relationships/image" Target="../media/image165.png"/><Relationship Id="rId29" Type="http://schemas.openxmlformats.org/officeDocument/2006/relationships/image" Target="../media/image178.png"/><Relationship Id="rId28" Type="http://schemas.openxmlformats.org/officeDocument/2006/relationships/image" Target="../media/image145.svg"/><Relationship Id="rId278" Type="http://schemas.openxmlformats.org/officeDocument/2006/relationships/notesSlide" Target="../notesSlides/notesSlide38.xml"/><Relationship Id="rId277" Type="http://schemas.openxmlformats.org/officeDocument/2006/relationships/slideLayout" Target="../slideLayouts/slideLayout14.xml"/><Relationship Id="rId276" Type="http://schemas.openxmlformats.org/officeDocument/2006/relationships/image" Target="../media/image269.svg"/><Relationship Id="rId275" Type="http://schemas.openxmlformats.org/officeDocument/2006/relationships/image" Target="../media/image301.png"/><Relationship Id="rId274" Type="http://schemas.openxmlformats.org/officeDocument/2006/relationships/image" Target="../media/image268.svg"/><Relationship Id="rId273" Type="http://schemas.openxmlformats.org/officeDocument/2006/relationships/image" Target="../media/image300.png"/><Relationship Id="rId272" Type="http://schemas.openxmlformats.org/officeDocument/2006/relationships/image" Target="../media/image267.svg"/><Relationship Id="rId271" Type="http://schemas.openxmlformats.org/officeDocument/2006/relationships/image" Target="../media/image299.png"/><Relationship Id="rId270" Type="http://schemas.openxmlformats.org/officeDocument/2006/relationships/image" Target="../media/image266.svg"/><Relationship Id="rId27" Type="http://schemas.openxmlformats.org/officeDocument/2006/relationships/image" Target="../media/image177.png"/><Relationship Id="rId269" Type="http://schemas.openxmlformats.org/officeDocument/2006/relationships/image" Target="../media/image298.png"/><Relationship Id="rId268" Type="http://schemas.openxmlformats.org/officeDocument/2006/relationships/image" Target="../media/image265.svg"/><Relationship Id="rId267" Type="http://schemas.openxmlformats.org/officeDocument/2006/relationships/image" Target="../media/image297.png"/><Relationship Id="rId266" Type="http://schemas.openxmlformats.org/officeDocument/2006/relationships/image" Target="../media/image264.svg"/><Relationship Id="rId265" Type="http://schemas.openxmlformats.org/officeDocument/2006/relationships/image" Target="../media/image296.png"/><Relationship Id="rId264" Type="http://schemas.openxmlformats.org/officeDocument/2006/relationships/image" Target="../media/image263.svg"/><Relationship Id="rId263" Type="http://schemas.openxmlformats.org/officeDocument/2006/relationships/image" Target="../media/image295.png"/><Relationship Id="rId262" Type="http://schemas.openxmlformats.org/officeDocument/2006/relationships/image" Target="../media/image262.svg"/><Relationship Id="rId261" Type="http://schemas.openxmlformats.org/officeDocument/2006/relationships/image" Target="../media/image294.png"/><Relationship Id="rId260" Type="http://schemas.openxmlformats.org/officeDocument/2006/relationships/image" Target="../media/image261.svg"/><Relationship Id="rId26" Type="http://schemas.openxmlformats.org/officeDocument/2006/relationships/image" Target="../media/image144.svg"/><Relationship Id="rId259" Type="http://schemas.openxmlformats.org/officeDocument/2006/relationships/image" Target="../media/image293.png"/><Relationship Id="rId258" Type="http://schemas.openxmlformats.org/officeDocument/2006/relationships/image" Target="../media/image260.svg"/><Relationship Id="rId257" Type="http://schemas.openxmlformats.org/officeDocument/2006/relationships/image" Target="../media/image292.png"/><Relationship Id="rId256" Type="http://schemas.openxmlformats.org/officeDocument/2006/relationships/image" Target="../media/image259.svg"/><Relationship Id="rId255" Type="http://schemas.openxmlformats.org/officeDocument/2006/relationships/image" Target="../media/image291.png"/><Relationship Id="rId254" Type="http://schemas.openxmlformats.org/officeDocument/2006/relationships/image" Target="../media/image258.svg"/><Relationship Id="rId253" Type="http://schemas.openxmlformats.org/officeDocument/2006/relationships/image" Target="../media/image290.png"/><Relationship Id="rId252" Type="http://schemas.openxmlformats.org/officeDocument/2006/relationships/image" Target="../media/image257.svg"/><Relationship Id="rId251" Type="http://schemas.openxmlformats.org/officeDocument/2006/relationships/image" Target="../media/image289.png"/><Relationship Id="rId250" Type="http://schemas.openxmlformats.org/officeDocument/2006/relationships/image" Target="../media/image256.svg"/><Relationship Id="rId25" Type="http://schemas.openxmlformats.org/officeDocument/2006/relationships/image" Target="../media/image176.png"/><Relationship Id="rId249" Type="http://schemas.openxmlformats.org/officeDocument/2006/relationships/image" Target="../media/image288.png"/><Relationship Id="rId248" Type="http://schemas.openxmlformats.org/officeDocument/2006/relationships/image" Target="../media/image255.svg"/><Relationship Id="rId247" Type="http://schemas.openxmlformats.org/officeDocument/2006/relationships/image" Target="../media/image287.png"/><Relationship Id="rId246" Type="http://schemas.openxmlformats.org/officeDocument/2006/relationships/image" Target="../media/image254.svg"/><Relationship Id="rId245" Type="http://schemas.openxmlformats.org/officeDocument/2006/relationships/image" Target="../media/image286.png"/><Relationship Id="rId244" Type="http://schemas.openxmlformats.org/officeDocument/2006/relationships/image" Target="../media/image253.svg"/><Relationship Id="rId243" Type="http://schemas.openxmlformats.org/officeDocument/2006/relationships/image" Target="../media/image285.png"/><Relationship Id="rId242" Type="http://schemas.openxmlformats.org/officeDocument/2006/relationships/image" Target="../media/image252.svg"/><Relationship Id="rId241" Type="http://schemas.openxmlformats.org/officeDocument/2006/relationships/image" Target="../media/image284.png"/><Relationship Id="rId240" Type="http://schemas.openxmlformats.org/officeDocument/2006/relationships/image" Target="../media/image251.svg"/><Relationship Id="rId24" Type="http://schemas.openxmlformats.org/officeDocument/2006/relationships/image" Target="../media/image143.svg"/><Relationship Id="rId239" Type="http://schemas.openxmlformats.org/officeDocument/2006/relationships/image" Target="../media/image283.png"/><Relationship Id="rId238" Type="http://schemas.openxmlformats.org/officeDocument/2006/relationships/image" Target="../media/image250.svg"/><Relationship Id="rId237" Type="http://schemas.openxmlformats.org/officeDocument/2006/relationships/image" Target="../media/image282.png"/><Relationship Id="rId236" Type="http://schemas.openxmlformats.org/officeDocument/2006/relationships/image" Target="../media/image249.svg"/><Relationship Id="rId235" Type="http://schemas.openxmlformats.org/officeDocument/2006/relationships/image" Target="../media/image281.png"/><Relationship Id="rId234" Type="http://schemas.openxmlformats.org/officeDocument/2006/relationships/image" Target="../media/image248.svg"/><Relationship Id="rId233" Type="http://schemas.openxmlformats.org/officeDocument/2006/relationships/image" Target="../media/image280.png"/><Relationship Id="rId232" Type="http://schemas.openxmlformats.org/officeDocument/2006/relationships/image" Target="../media/image247.svg"/><Relationship Id="rId231" Type="http://schemas.openxmlformats.org/officeDocument/2006/relationships/image" Target="../media/image279.png"/><Relationship Id="rId230" Type="http://schemas.openxmlformats.org/officeDocument/2006/relationships/image" Target="../media/image246.svg"/><Relationship Id="rId23" Type="http://schemas.openxmlformats.org/officeDocument/2006/relationships/image" Target="../media/image175.png"/><Relationship Id="rId229" Type="http://schemas.openxmlformats.org/officeDocument/2006/relationships/image" Target="../media/image278.png"/><Relationship Id="rId228" Type="http://schemas.openxmlformats.org/officeDocument/2006/relationships/image" Target="../media/image245.svg"/><Relationship Id="rId227" Type="http://schemas.openxmlformats.org/officeDocument/2006/relationships/image" Target="../media/image277.png"/><Relationship Id="rId226" Type="http://schemas.openxmlformats.org/officeDocument/2006/relationships/image" Target="../media/image244.svg"/><Relationship Id="rId225" Type="http://schemas.openxmlformats.org/officeDocument/2006/relationships/image" Target="../media/image276.png"/><Relationship Id="rId224" Type="http://schemas.openxmlformats.org/officeDocument/2006/relationships/image" Target="../media/image243.svg"/><Relationship Id="rId223" Type="http://schemas.openxmlformats.org/officeDocument/2006/relationships/image" Target="../media/image275.png"/><Relationship Id="rId222" Type="http://schemas.openxmlformats.org/officeDocument/2006/relationships/image" Target="../media/image242.svg"/><Relationship Id="rId221" Type="http://schemas.openxmlformats.org/officeDocument/2006/relationships/image" Target="../media/image274.png"/><Relationship Id="rId220" Type="http://schemas.openxmlformats.org/officeDocument/2006/relationships/image" Target="../media/image241.svg"/><Relationship Id="rId22" Type="http://schemas.openxmlformats.org/officeDocument/2006/relationships/image" Target="../media/image142.svg"/><Relationship Id="rId219" Type="http://schemas.openxmlformats.org/officeDocument/2006/relationships/image" Target="../media/image273.png"/><Relationship Id="rId218" Type="http://schemas.openxmlformats.org/officeDocument/2006/relationships/image" Target="../media/image240.svg"/><Relationship Id="rId217" Type="http://schemas.openxmlformats.org/officeDocument/2006/relationships/image" Target="../media/image272.png"/><Relationship Id="rId216" Type="http://schemas.openxmlformats.org/officeDocument/2006/relationships/image" Target="../media/image239.svg"/><Relationship Id="rId215" Type="http://schemas.openxmlformats.org/officeDocument/2006/relationships/image" Target="../media/image271.png"/><Relationship Id="rId214" Type="http://schemas.openxmlformats.org/officeDocument/2006/relationships/image" Target="../media/image238.svg"/><Relationship Id="rId213" Type="http://schemas.openxmlformats.org/officeDocument/2006/relationships/image" Target="../media/image270.png"/><Relationship Id="rId212" Type="http://schemas.openxmlformats.org/officeDocument/2006/relationships/image" Target="../media/image237.svg"/><Relationship Id="rId211" Type="http://schemas.openxmlformats.org/officeDocument/2006/relationships/image" Target="../media/image269.png"/><Relationship Id="rId210" Type="http://schemas.openxmlformats.org/officeDocument/2006/relationships/image" Target="../media/image236.svg"/><Relationship Id="rId21" Type="http://schemas.openxmlformats.org/officeDocument/2006/relationships/image" Target="../media/image174.png"/><Relationship Id="rId209" Type="http://schemas.openxmlformats.org/officeDocument/2006/relationships/image" Target="../media/image268.png"/><Relationship Id="rId208" Type="http://schemas.openxmlformats.org/officeDocument/2006/relationships/image" Target="../media/image235.svg"/><Relationship Id="rId207" Type="http://schemas.openxmlformats.org/officeDocument/2006/relationships/image" Target="../media/image267.png"/><Relationship Id="rId206" Type="http://schemas.openxmlformats.org/officeDocument/2006/relationships/image" Target="../media/image234.svg"/><Relationship Id="rId205" Type="http://schemas.openxmlformats.org/officeDocument/2006/relationships/image" Target="../media/image266.png"/><Relationship Id="rId204" Type="http://schemas.openxmlformats.org/officeDocument/2006/relationships/image" Target="../media/image233.svg"/><Relationship Id="rId203" Type="http://schemas.openxmlformats.org/officeDocument/2006/relationships/image" Target="../media/image265.png"/><Relationship Id="rId202" Type="http://schemas.openxmlformats.org/officeDocument/2006/relationships/image" Target="../media/image232.svg"/><Relationship Id="rId201" Type="http://schemas.openxmlformats.org/officeDocument/2006/relationships/image" Target="../media/image264.png"/><Relationship Id="rId200" Type="http://schemas.openxmlformats.org/officeDocument/2006/relationships/image" Target="../media/image231.svg"/><Relationship Id="rId20" Type="http://schemas.openxmlformats.org/officeDocument/2006/relationships/image" Target="../media/image141.svg"/><Relationship Id="rId2" Type="http://schemas.openxmlformats.org/officeDocument/2006/relationships/image" Target="../media/image132.svg"/><Relationship Id="rId199" Type="http://schemas.openxmlformats.org/officeDocument/2006/relationships/image" Target="../media/image263.png"/><Relationship Id="rId198" Type="http://schemas.openxmlformats.org/officeDocument/2006/relationships/image" Target="../media/image230.svg"/><Relationship Id="rId197" Type="http://schemas.openxmlformats.org/officeDocument/2006/relationships/image" Target="../media/image262.png"/><Relationship Id="rId196" Type="http://schemas.openxmlformats.org/officeDocument/2006/relationships/image" Target="../media/image229.svg"/><Relationship Id="rId195" Type="http://schemas.openxmlformats.org/officeDocument/2006/relationships/image" Target="../media/image261.png"/><Relationship Id="rId194" Type="http://schemas.openxmlformats.org/officeDocument/2006/relationships/image" Target="../media/image228.svg"/><Relationship Id="rId193" Type="http://schemas.openxmlformats.org/officeDocument/2006/relationships/image" Target="../media/image260.png"/><Relationship Id="rId192" Type="http://schemas.openxmlformats.org/officeDocument/2006/relationships/image" Target="../media/image227.svg"/><Relationship Id="rId191" Type="http://schemas.openxmlformats.org/officeDocument/2006/relationships/image" Target="../media/image259.png"/><Relationship Id="rId190" Type="http://schemas.openxmlformats.org/officeDocument/2006/relationships/image" Target="../media/image226.svg"/><Relationship Id="rId19" Type="http://schemas.openxmlformats.org/officeDocument/2006/relationships/image" Target="../media/image173.png"/><Relationship Id="rId189" Type="http://schemas.openxmlformats.org/officeDocument/2006/relationships/image" Target="../media/image258.png"/><Relationship Id="rId188" Type="http://schemas.openxmlformats.org/officeDocument/2006/relationships/image" Target="../media/image225.svg"/><Relationship Id="rId187" Type="http://schemas.openxmlformats.org/officeDocument/2006/relationships/image" Target="../media/image257.png"/><Relationship Id="rId186" Type="http://schemas.openxmlformats.org/officeDocument/2006/relationships/image" Target="../media/image224.svg"/><Relationship Id="rId185" Type="http://schemas.openxmlformats.org/officeDocument/2006/relationships/image" Target="../media/image256.png"/><Relationship Id="rId184" Type="http://schemas.openxmlformats.org/officeDocument/2006/relationships/image" Target="../media/image223.svg"/><Relationship Id="rId183" Type="http://schemas.openxmlformats.org/officeDocument/2006/relationships/image" Target="../media/image255.png"/><Relationship Id="rId182" Type="http://schemas.openxmlformats.org/officeDocument/2006/relationships/image" Target="../media/image222.svg"/><Relationship Id="rId181" Type="http://schemas.openxmlformats.org/officeDocument/2006/relationships/image" Target="../media/image254.png"/><Relationship Id="rId180" Type="http://schemas.openxmlformats.org/officeDocument/2006/relationships/image" Target="../media/image221.svg"/><Relationship Id="rId18" Type="http://schemas.openxmlformats.org/officeDocument/2006/relationships/image" Target="../media/image140.svg"/><Relationship Id="rId179" Type="http://schemas.openxmlformats.org/officeDocument/2006/relationships/image" Target="../media/image253.png"/><Relationship Id="rId178" Type="http://schemas.openxmlformats.org/officeDocument/2006/relationships/image" Target="../media/image220.svg"/><Relationship Id="rId177" Type="http://schemas.openxmlformats.org/officeDocument/2006/relationships/image" Target="../media/image252.png"/><Relationship Id="rId176" Type="http://schemas.openxmlformats.org/officeDocument/2006/relationships/image" Target="../media/image219.svg"/><Relationship Id="rId175" Type="http://schemas.openxmlformats.org/officeDocument/2006/relationships/image" Target="../media/image251.png"/><Relationship Id="rId174" Type="http://schemas.openxmlformats.org/officeDocument/2006/relationships/image" Target="../media/image218.svg"/><Relationship Id="rId173" Type="http://schemas.openxmlformats.org/officeDocument/2006/relationships/image" Target="../media/image250.png"/><Relationship Id="rId172" Type="http://schemas.openxmlformats.org/officeDocument/2006/relationships/image" Target="../media/image217.svg"/><Relationship Id="rId171" Type="http://schemas.openxmlformats.org/officeDocument/2006/relationships/image" Target="../media/image249.png"/><Relationship Id="rId170" Type="http://schemas.openxmlformats.org/officeDocument/2006/relationships/image" Target="../media/image216.svg"/><Relationship Id="rId17" Type="http://schemas.openxmlformats.org/officeDocument/2006/relationships/image" Target="../media/image172.png"/><Relationship Id="rId169" Type="http://schemas.openxmlformats.org/officeDocument/2006/relationships/image" Target="../media/image248.png"/><Relationship Id="rId168" Type="http://schemas.openxmlformats.org/officeDocument/2006/relationships/image" Target="../media/image215.svg"/><Relationship Id="rId167" Type="http://schemas.openxmlformats.org/officeDocument/2006/relationships/image" Target="../media/image247.png"/><Relationship Id="rId166" Type="http://schemas.openxmlformats.org/officeDocument/2006/relationships/image" Target="../media/image214.svg"/><Relationship Id="rId165" Type="http://schemas.openxmlformats.org/officeDocument/2006/relationships/image" Target="../media/image246.png"/><Relationship Id="rId164" Type="http://schemas.openxmlformats.org/officeDocument/2006/relationships/image" Target="../media/image213.svg"/><Relationship Id="rId163" Type="http://schemas.openxmlformats.org/officeDocument/2006/relationships/image" Target="../media/image245.png"/><Relationship Id="rId162" Type="http://schemas.openxmlformats.org/officeDocument/2006/relationships/image" Target="../media/image212.svg"/><Relationship Id="rId161" Type="http://schemas.openxmlformats.org/officeDocument/2006/relationships/image" Target="../media/image244.png"/><Relationship Id="rId160" Type="http://schemas.openxmlformats.org/officeDocument/2006/relationships/image" Target="../media/image211.svg"/><Relationship Id="rId16" Type="http://schemas.openxmlformats.org/officeDocument/2006/relationships/image" Target="../media/image139.svg"/><Relationship Id="rId159" Type="http://schemas.openxmlformats.org/officeDocument/2006/relationships/image" Target="../media/image243.png"/><Relationship Id="rId158" Type="http://schemas.openxmlformats.org/officeDocument/2006/relationships/image" Target="../media/image210.svg"/><Relationship Id="rId157" Type="http://schemas.openxmlformats.org/officeDocument/2006/relationships/image" Target="../media/image242.png"/><Relationship Id="rId156" Type="http://schemas.openxmlformats.org/officeDocument/2006/relationships/image" Target="../media/image209.svg"/><Relationship Id="rId155" Type="http://schemas.openxmlformats.org/officeDocument/2006/relationships/image" Target="../media/image241.png"/><Relationship Id="rId154" Type="http://schemas.openxmlformats.org/officeDocument/2006/relationships/image" Target="../media/image208.svg"/><Relationship Id="rId153" Type="http://schemas.openxmlformats.org/officeDocument/2006/relationships/image" Target="../media/image240.png"/><Relationship Id="rId152" Type="http://schemas.openxmlformats.org/officeDocument/2006/relationships/image" Target="../media/image207.svg"/><Relationship Id="rId151" Type="http://schemas.openxmlformats.org/officeDocument/2006/relationships/image" Target="../media/image239.png"/><Relationship Id="rId150" Type="http://schemas.openxmlformats.org/officeDocument/2006/relationships/image" Target="../media/image206.svg"/><Relationship Id="rId15" Type="http://schemas.openxmlformats.org/officeDocument/2006/relationships/image" Target="../media/image171.png"/><Relationship Id="rId149" Type="http://schemas.openxmlformats.org/officeDocument/2006/relationships/image" Target="../media/image238.png"/><Relationship Id="rId148" Type="http://schemas.openxmlformats.org/officeDocument/2006/relationships/image" Target="../media/image205.svg"/><Relationship Id="rId147" Type="http://schemas.openxmlformats.org/officeDocument/2006/relationships/image" Target="../media/image237.png"/><Relationship Id="rId146" Type="http://schemas.openxmlformats.org/officeDocument/2006/relationships/image" Target="../media/image204.svg"/><Relationship Id="rId145" Type="http://schemas.openxmlformats.org/officeDocument/2006/relationships/image" Target="../media/image236.png"/><Relationship Id="rId144" Type="http://schemas.openxmlformats.org/officeDocument/2006/relationships/image" Target="../media/image203.svg"/><Relationship Id="rId143" Type="http://schemas.openxmlformats.org/officeDocument/2006/relationships/image" Target="../media/image235.png"/><Relationship Id="rId142" Type="http://schemas.openxmlformats.org/officeDocument/2006/relationships/image" Target="../media/image202.svg"/><Relationship Id="rId141" Type="http://schemas.openxmlformats.org/officeDocument/2006/relationships/image" Target="../media/image234.png"/><Relationship Id="rId140" Type="http://schemas.openxmlformats.org/officeDocument/2006/relationships/image" Target="../media/image201.svg"/><Relationship Id="rId14" Type="http://schemas.openxmlformats.org/officeDocument/2006/relationships/image" Target="../media/image138.svg"/><Relationship Id="rId139" Type="http://schemas.openxmlformats.org/officeDocument/2006/relationships/image" Target="../media/image233.png"/><Relationship Id="rId138" Type="http://schemas.openxmlformats.org/officeDocument/2006/relationships/image" Target="../media/image200.svg"/><Relationship Id="rId137" Type="http://schemas.openxmlformats.org/officeDocument/2006/relationships/image" Target="../media/image232.png"/><Relationship Id="rId136" Type="http://schemas.openxmlformats.org/officeDocument/2006/relationships/image" Target="../media/image199.svg"/><Relationship Id="rId135" Type="http://schemas.openxmlformats.org/officeDocument/2006/relationships/image" Target="../media/image231.png"/><Relationship Id="rId134" Type="http://schemas.openxmlformats.org/officeDocument/2006/relationships/image" Target="../media/image198.svg"/><Relationship Id="rId133" Type="http://schemas.openxmlformats.org/officeDocument/2006/relationships/image" Target="../media/image230.png"/><Relationship Id="rId132" Type="http://schemas.openxmlformats.org/officeDocument/2006/relationships/image" Target="../media/image197.svg"/><Relationship Id="rId131" Type="http://schemas.openxmlformats.org/officeDocument/2006/relationships/image" Target="../media/image229.png"/><Relationship Id="rId130" Type="http://schemas.openxmlformats.org/officeDocument/2006/relationships/image" Target="../media/image196.svg"/><Relationship Id="rId13" Type="http://schemas.openxmlformats.org/officeDocument/2006/relationships/image" Target="../media/image170.png"/><Relationship Id="rId129" Type="http://schemas.openxmlformats.org/officeDocument/2006/relationships/image" Target="../media/image228.png"/><Relationship Id="rId128" Type="http://schemas.openxmlformats.org/officeDocument/2006/relationships/image" Target="../media/image195.svg"/><Relationship Id="rId127" Type="http://schemas.openxmlformats.org/officeDocument/2006/relationships/image" Target="../media/image227.png"/><Relationship Id="rId126" Type="http://schemas.openxmlformats.org/officeDocument/2006/relationships/image" Target="../media/image194.svg"/><Relationship Id="rId125" Type="http://schemas.openxmlformats.org/officeDocument/2006/relationships/image" Target="../media/image226.png"/><Relationship Id="rId124" Type="http://schemas.openxmlformats.org/officeDocument/2006/relationships/image" Target="../media/image193.svg"/><Relationship Id="rId123" Type="http://schemas.openxmlformats.org/officeDocument/2006/relationships/image" Target="../media/image225.png"/><Relationship Id="rId122" Type="http://schemas.openxmlformats.org/officeDocument/2006/relationships/image" Target="../media/image192.svg"/><Relationship Id="rId121" Type="http://schemas.openxmlformats.org/officeDocument/2006/relationships/image" Target="../media/image224.png"/><Relationship Id="rId120" Type="http://schemas.openxmlformats.org/officeDocument/2006/relationships/image" Target="../media/image191.svg"/><Relationship Id="rId12" Type="http://schemas.openxmlformats.org/officeDocument/2006/relationships/image" Target="../media/image137.svg"/><Relationship Id="rId119" Type="http://schemas.openxmlformats.org/officeDocument/2006/relationships/image" Target="../media/image223.png"/><Relationship Id="rId118" Type="http://schemas.openxmlformats.org/officeDocument/2006/relationships/image" Target="../media/image190.svg"/><Relationship Id="rId117" Type="http://schemas.openxmlformats.org/officeDocument/2006/relationships/image" Target="../media/image222.png"/><Relationship Id="rId116" Type="http://schemas.openxmlformats.org/officeDocument/2006/relationships/image" Target="../media/image189.svg"/><Relationship Id="rId115" Type="http://schemas.openxmlformats.org/officeDocument/2006/relationships/image" Target="../media/image221.png"/><Relationship Id="rId114" Type="http://schemas.openxmlformats.org/officeDocument/2006/relationships/image" Target="../media/image188.svg"/><Relationship Id="rId113" Type="http://schemas.openxmlformats.org/officeDocument/2006/relationships/image" Target="../media/image220.png"/><Relationship Id="rId112" Type="http://schemas.openxmlformats.org/officeDocument/2006/relationships/image" Target="../media/image187.svg"/><Relationship Id="rId111" Type="http://schemas.openxmlformats.org/officeDocument/2006/relationships/image" Target="../media/image219.png"/><Relationship Id="rId110" Type="http://schemas.openxmlformats.org/officeDocument/2006/relationships/image" Target="../media/image186.svg"/><Relationship Id="rId11" Type="http://schemas.openxmlformats.org/officeDocument/2006/relationships/image" Target="../media/image169.png"/><Relationship Id="rId109" Type="http://schemas.openxmlformats.org/officeDocument/2006/relationships/image" Target="../media/image218.png"/><Relationship Id="rId108" Type="http://schemas.openxmlformats.org/officeDocument/2006/relationships/image" Target="../media/image185.svg"/><Relationship Id="rId107" Type="http://schemas.openxmlformats.org/officeDocument/2006/relationships/image" Target="../media/image217.png"/><Relationship Id="rId106" Type="http://schemas.openxmlformats.org/officeDocument/2006/relationships/image" Target="../media/image184.svg"/><Relationship Id="rId105" Type="http://schemas.openxmlformats.org/officeDocument/2006/relationships/image" Target="../media/image216.png"/><Relationship Id="rId104" Type="http://schemas.openxmlformats.org/officeDocument/2006/relationships/image" Target="../media/image183.svg"/><Relationship Id="rId103" Type="http://schemas.openxmlformats.org/officeDocument/2006/relationships/image" Target="../media/image215.png"/><Relationship Id="rId102" Type="http://schemas.openxmlformats.org/officeDocument/2006/relationships/image" Target="../media/image182.svg"/><Relationship Id="rId101" Type="http://schemas.openxmlformats.org/officeDocument/2006/relationships/image" Target="../media/image214.png"/><Relationship Id="rId100" Type="http://schemas.openxmlformats.org/officeDocument/2006/relationships/image" Target="../media/image181.svg"/><Relationship Id="rId10" Type="http://schemas.openxmlformats.org/officeDocument/2006/relationships/image" Target="../media/image136.svg"/><Relationship Id="rId1" Type="http://schemas.openxmlformats.org/officeDocument/2006/relationships/image" Target="../media/image16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14.xml"/><Relationship Id="rId5" Type="http://schemas.openxmlformats.org/officeDocument/2006/relationships/image" Target="../media/image306.png"/><Relationship Id="rId4" Type="http://schemas.openxmlformats.org/officeDocument/2006/relationships/image" Target="../media/image305.png"/><Relationship Id="rId3" Type="http://schemas.openxmlformats.org/officeDocument/2006/relationships/image" Target="../media/image304.png"/><Relationship Id="rId2" Type="http://schemas.microsoft.com/office/2007/relationships/hdphoto" Target="../media/image303.wdp"/><Relationship Id="rId1" Type="http://schemas.openxmlformats.org/officeDocument/2006/relationships/image" Target="../media/image302.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4.xml"/><Relationship Id="rId4" Type="http://schemas.openxmlformats.org/officeDocument/2006/relationships/image" Target="../media/image310.png"/><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image" Target="../media/image3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5.xml"/><Relationship Id="rId7" Type="http://schemas.openxmlformats.org/officeDocument/2006/relationships/image" Target="../media/image3.svg"/><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1.png"/><Relationship Id="rId3" Type="http://schemas.openxmlformats.org/officeDocument/2006/relationships/image" Target="../media/image1.sv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1">
            <a:extLst>
              <a:ext uri="{28A0092B-C50C-407E-A947-70E740481C1C}">
                <a14:useLocalDpi xmlns:a14="http://schemas.microsoft.com/office/drawing/2010/main" val="0"/>
              </a:ext>
            </a:extLst>
          </a:blip>
          <a:srcRect t="24167" b="30833"/>
          <a:stretch>
            <a:fillRect/>
          </a:stretch>
        </p:blipFill>
        <p:spPr>
          <a:xfrm>
            <a:off x="-17834" y="-13972"/>
            <a:ext cx="12227668" cy="6878063"/>
          </a:xfrm>
          <a:prstGeom prst="rect">
            <a:avLst/>
          </a:prstGeom>
        </p:spPr>
      </p:pic>
      <p:pic>
        <p:nvPicPr>
          <p:cNvPr id="38" name="图片 37"/>
          <p:cNvPicPr>
            <a:picLocks noChangeAspect="1"/>
          </p:cNvPicPr>
          <p:nvPr/>
        </p:nvPicPr>
        <p:blipFill rotWithShape="1">
          <a:blip r:embed="rId2">
            <a:extLst>
              <a:ext uri="{28A0092B-C50C-407E-A947-70E740481C1C}">
                <a14:useLocalDpi xmlns:a14="http://schemas.microsoft.com/office/drawing/2010/main" val="0"/>
              </a:ext>
            </a:extLst>
          </a:blip>
          <a:srcRect t="34793"/>
          <a:stretch>
            <a:fillRect/>
          </a:stretch>
        </p:blipFill>
        <p:spPr>
          <a:xfrm>
            <a:off x="-26197" y="4404551"/>
            <a:ext cx="12236031" cy="2453449"/>
          </a:xfrm>
          <a:prstGeom prst="rect">
            <a:avLst/>
          </a:prstGeom>
        </p:spPr>
      </p:pic>
      <p:sp>
        <p:nvSpPr>
          <p:cNvPr id="9" name="矩形 8"/>
          <p:cNvSpPr/>
          <p:nvPr/>
        </p:nvSpPr>
        <p:spPr>
          <a:xfrm>
            <a:off x="0" y="-1"/>
            <a:ext cx="12192000" cy="6858000"/>
          </a:xfrm>
          <a:prstGeom prst="rect">
            <a:avLst/>
          </a:prstGeom>
          <a:gradFill>
            <a:gsLst>
              <a:gs pos="0">
                <a:schemeClr val="accent4">
                  <a:alpha val="18000"/>
                </a:schemeClr>
              </a:gs>
              <a:gs pos="100000">
                <a:schemeClr val="bg1">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2"/>
          <p:cNvSpPr>
            <a:spLocks noGrp="1"/>
          </p:cNvSpPr>
          <p:nvPr>
            <p:ph type="body" sz="quarter" idx="11"/>
          </p:nvPr>
        </p:nvSpPr>
        <p:spPr>
          <a:xfrm>
            <a:off x="2016125" y="1502171"/>
            <a:ext cx="8159750" cy="1523905"/>
          </a:xfrm>
        </p:spPr>
        <p:txBody>
          <a:bodyPr/>
          <a:lstStyle/>
          <a:p>
            <a:r>
              <a:rPr lang="zh-CN" altLang="en-US" dirty="0"/>
              <a:t>毕业课题</a:t>
            </a:r>
            <a:br>
              <a:rPr lang="zh-CN" altLang="en-US" b="1" dirty="0">
                <a:solidFill>
                  <a:schemeClr val="accent1"/>
                </a:solidFill>
              </a:rPr>
            </a:br>
            <a:r>
              <a:rPr lang="zh-CN" altLang="en-US" b="1" dirty="0">
                <a:solidFill>
                  <a:schemeClr val="accent1"/>
                </a:solidFill>
                <a:latin typeface="+mj-ea"/>
                <a:ea typeface="+mj-ea"/>
              </a:rPr>
              <a:t>论文答辩</a:t>
            </a:r>
            <a:r>
              <a:rPr lang="en-US" altLang="zh-CN" b="1" dirty="0">
                <a:solidFill>
                  <a:schemeClr val="accent1"/>
                </a:solidFill>
                <a:latin typeface="+mj-ea"/>
                <a:ea typeface="+mj-ea"/>
              </a:rPr>
              <a:t>PPT</a:t>
            </a:r>
            <a:r>
              <a:rPr lang="zh-CN" altLang="en-US" b="1" dirty="0">
                <a:solidFill>
                  <a:schemeClr val="accent1"/>
                </a:solidFill>
                <a:latin typeface="+mj-ea"/>
                <a:ea typeface="+mj-ea"/>
              </a:rPr>
              <a:t>模板</a:t>
            </a:r>
            <a:endParaRPr lang="zh-CN" altLang="en-US" b="1" dirty="0">
              <a:solidFill>
                <a:schemeClr val="accent1"/>
              </a:solidFill>
              <a:latin typeface="+mj-ea"/>
              <a:ea typeface="+mj-ea"/>
            </a:endParaRPr>
          </a:p>
        </p:txBody>
      </p:sp>
      <p:sp>
        <p:nvSpPr>
          <p:cNvPr id="21" name="文本占位符 3"/>
          <p:cNvSpPr>
            <a:spLocks noGrp="1"/>
          </p:cNvSpPr>
          <p:nvPr>
            <p:ph type="body" sz="quarter" idx="12"/>
          </p:nvPr>
        </p:nvSpPr>
        <p:spPr/>
        <p:txBody>
          <a:bodyPr>
            <a:normAutofit/>
          </a:bodyPr>
          <a:lstStyle/>
          <a:p>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Graduation Project Thesis Defense PPT Template</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26" name="矩形: 圆角 25"/>
          <p:cNvSpPr/>
          <p:nvPr/>
        </p:nvSpPr>
        <p:spPr>
          <a:xfrm>
            <a:off x="4996969" y="3858216"/>
            <a:ext cx="2286334" cy="448654"/>
          </a:xfrm>
          <a:prstGeom prst="roundRect">
            <a:avLst/>
          </a:prstGeom>
          <a:noFill/>
          <a:ln w="190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答辩人：</a:t>
            </a:r>
            <a:r>
              <a:rPr lang="en-US" altLang="zh-CN" dirty="0">
                <a:solidFill>
                  <a:schemeClr val="tx1"/>
                </a:solidFill>
              </a:rPr>
              <a:t>XXX</a:t>
            </a:r>
            <a:endParaRPr lang="zh-CN" altLang="en-US" dirty="0">
              <a:solidFill>
                <a:schemeClr val="tx1"/>
              </a:solidFill>
            </a:endParaRPr>
          </a:p>
        </p:txBody>
      </p:sp>
      <p:sp>
        <p:nvSpPr>
          <p:cNvPr id="27" name="矩形: 圆角 26"/>
          <p:cNvSpPr/>
          <p:nvPr/>
        </p:nvSpPr>
        <p:spPr>
          <a:xfrm>
            <a:off x="7729536" y="3858216"/>
            <a:ext cx="2286334" cy="448654"/>
          </a:xfrm>
          <a:prstGeom prst="roundRect">
            <a:avLst/>
          </a:prstGeom>
          <a:noFill/>
          <a:ln w="190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答辩时间：</a:t>
            </a:r>
            <a:r>
              <a:rPr lang="en-US" altLang="zh-CN" dirty="0">
                <a:solidFill>
                  <a:schemeClr val="tx1"/>
                </a:solidFill>
              </a:rPr>
              <a:t>5</a:t>
            </a:r>
            <a:r>
              <a:rPr lang="zh-CN" altLang="en-US" dirty="0">
                <a:solidFill>
                  <a:schemeClr val="tx1"/>
                </a:solidFill>
              </a:rPr>
              <a:t>月</a:t>
            </a:r>
            <a:r>
              <a:rPr lang="en-US" altLang="zh-CN" dirty="0">
                <a:solidFill>
                  <a:schemeClr val="tx1"/>
                </a:solidFill>
              </a:rPr>
              <a:t>28</a:t>
            </a:r>
            <a:r>
              <a:rPr lang="zh-CN" altLang="en-US" dirty="0">
                <a:solidFill>
                  <a:schemeClr val="tx1"/>
                </a:solidFill>
              </a:rPr>
              <a:t>日</a:t>
            </a:r>
            <a:endParaRPr lang="zh-CN" altLang="en-US" dirty="0">
              <a:solidFill>
                <a:schemeClr val="tx1"/>
              </a:solidFill>
            </a:endParaRPr>
          </a:p>
        </p:txBody>
      </p:sp>
      <p:sp>
        <p:nvSpPr>
          <p:cNvPr id="28" name="矩形: 圆角 27"/>
          <p:cNvSpPr/>
          <p:nvPr/>
        </p:nvSpPr>
        <p:spPr>
          <a:xfrm>
            <a:off x="2391992" y="3858216"/>
            <a:ext cx="2286334" cy="448654"/>
          </a:xfrm>
          <a:prstGeom prst="roundRect">
            <a:avLst/>
          </a:prstGeom>
          <a:noFill/>
          <a:ln w="190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导师：</a:t>
            </a:r>
            <a:r>
              <a:rPr lang="en-US" altLang="zh-CN" dirty="0">
                <a:solidFill>
                  <a:schemeClr val="tx1"/>
                </a:solidFill>
              </a:rPr>
              <a:t>XXX</a:t>
            </a:r>
            <a:endParaRPr lang="zh-CN" altLang="en-US" dirty="0">
              <a:solidFill>
                <a:schemeClr val="tx1"/>
              </a:solidFill>
            </a:endParaRPr>
          </a:p>
        </p:txBody>
      </p:sp>
      <p:grpSp>
        <p:nvGrpSpPr>
          <p:cNvPr id="48" name="组合 47"/>
          <p:cNvGrpSpPr/>
          <p:nvPr/>
        </p:nvGrpSpPr>
        <p:grpSpPr>
          <a:xfrm>
            <a:off x="5174027" y="524313"/>
            <a:ext cx="1843948" cy="453544"/>
            <a:chOff x="2191473" y="2468629"/>
            <a:chExt cx="7809054" cy="1920742"/>
          </a:xfrm>
          <a:solidFill>
            <a:srgbClr val="014F8E"/>
          </a:solidFill>
        </p:grpSpPr>
        <p:sp>
          <p:nvSpPr>
            <p:cNvPr id="49"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50"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51"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52"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53"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54"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55"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56"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56" b="56"/>
          <a:stretch>
            <a:fillRect/>
          </a:stretch>
        </p:blipFill>
        <p:spPr>
          <a:xfrm>
            <a:off x="590370" y="1108859"/>
            <a:ext cx="1619430" cy="1619430"/>
          </a:xfrm>
        </p:spPr>
      </p:pic>
      <p:pic>
        <p:nvPicPr>
          <p:cNvPr id="11" name="图片占位符 10"/>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77" b="177"/>
          <a:stretch>
            <a:fillRect/>
          </a:stretch>
        </p:blipFill>
        <p:spPr>
          <a:xfrm>
            <a:off x="590370" y="2846219"/>
            <a:ext cx="1619430" cy="1619430"/>
          </a:xfrm>
        </p:spPr>
      </p:pic>
      <p:pic>
        <p:nvPicPr>
          <p:cNvPr id="13" name="图片占位符 1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6" b="56"/>
          <a:stretch>
            <a:fillRect/>
          </a:stretch>
        </p:blipFill>
        <p:spPr>
          <a:xfrm>
            <a:off x="590370" y="4583579"/>
            <a:ext cx="1619430" cy="1619430"/>
          </a:xfrm>
        </p:spPr>
      </p:pic>
      <p:sp>
        <p:nvSpPr>
          <p:cNvPr id="7" name="标题 1"/>
          <p:cNvSpPr txBox="1"/>
          <p:nvPr/>
        </p:nvSpPr>
        <p:spPr bwMode="auto">
          <a:xfrm>
            <a:off x="2606063" y="1215828"/>
            <a:ext cx="2525724" cy="364039"/>
          </a:xfrm>
          <a:prstGeom prst="rect">
            <a:avLst/>
          </a:prstGeom>
          <a:noFill/>
          <a:ln w="9525">
            <a:noFill/>
            <a:miter lim="800000"/>
          </a:ln>
        </p:spPr>
        <p:txBody>
          <a:bodyPr lIns="90292" tIns="45147" rIns="90292" bIns="45147"/>
          <a:lstStyle/>
          <a:p>
            <a:pPr marL="0" marR="0" lvl="0" indent="0" algn="l" defTabSz="90297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sym typeface="Calibri" panose="020F0502020204030204" pitchFamily="34" charset="0"/>
              </a:rPr>
              <a:t>馨月湖 </a:t>
            </a:r>
            <a:r>
              <a:rPr kumimoji="0" lang="en-US" altLang="zh-CN" sz="1400" b="0" i="0" u="none" strike="noStrike" kern="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sym typeface="Calibri" panose="020F0502020204030204" pitchFamily="34" charset="0"/>
              </a:rPr>
              <a:t>Captain</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sym typeface="Calibri" panose="020F0502020204030204" pitchFamily="34" charset="0"/>
            </a:endParaRPr>
          </a:p>
        </p:txBody>
      </p:sp>
      <p:sp>
        <p:nvSpPr>
          <p:cNvPr id="8" name="矩形 7"/>
          <p:cNvSpPr/>
          <p:nvPr/>
        </p:nvSpPr>
        <p:spPr>
          <a:xfrm>
            <a:off x="2606063" y="1624407"/>
            <a:ext cx="8969408" cy="1063176"/>
          </a:xfrm>
          <a:prstGeom prst="rect">
            <a:avLst/>
          </a:prstGeom>
        </p:spPr>
        <p:txBody>
          <a:bodyPr wrap="square">
            <a:spAutoFit/>
          </a:bodyPr>
          <a:lstStyle/>
          <a:p>
            <a:pPr marL="285750" lvl="0" indent="-285750" algn="just" defTabSz="902970">
              <a:lnSpc>
                <a:spcPct val="120000"/>
              </a:lnSpc>
              <a:buFont typeface="Arial" panose="020B0604020202020204" pitchFamily="34" charset="0"/>
              <a:buChar char="•"/>
              <a:defRPr/>
            </a:pP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馨月湖位于河南理工大学校园内，于</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2003</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年完成施工，是一座人工湖泊，是河南理工大学南校区规划水系的主体部分。</a:t>
            </a:r>
            <a:endPar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endParaRPr>
          </a:p>
          <a:p>
            <a:pPr marL="285750" lvl="0" indent="-285750" algn="just" defTabSz="902970">
              <a:lnSpc>
                <a:spcPct val="120000"/>
              </a:lnSpc>
              <a:buFont typeface="Arial" panose="020B0604020202020204" pitchFamily="34" charset="0"/>
              <a:buChar char="•"/>
              <a:defRPr/>
            </a:pP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馨月湖于</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2004</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年</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6</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月河南理工大学揭牌暨</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95</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周年校庆前正式蓄水。</a:t>
            </a:r>
            <a:endPar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endParaRPr>
          </a:p>
        </p:txBody>
      </p:sp>
      <p:cxnSp>
        <p:nvCxnSpPr>
          <p:cNvPr id="15" name="直接连接符 14"/>
          <p:cNvCxnSpPr/>
          <p:nvPr/>
        </p:nvCxnSpPr>
        <p:spPr>
          <a:xfrm>
            <a:off x="695325" y="2796309"/>
            <a:ext cx="108013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95325" y="4490027"/>
            <a:ext cx="108013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标题 1"/>
          <p:cNvSpPr txBox="1"/>
          <p:nvPr/>
        </p:nvSpPr>
        <p:spPr bwMode="auto">
          <a:xfrm>
            <a:off x="2606063" y="2913184"/>
            <a:ext cx="2525724" cy="364039"/>
          </a:xfrm>
          <a:prstGeom prst="rect">
            <a:avLst/>
          </a:prstGeom>
          <a:noFill/>
          <a:ln w="9525">
            <a:noFill/>
            <a:miter lim="800000"/>
          </a:ln>
        </p:spPr>
        <p:txBody>
          <a:bodyPr lIns="90292" tIns="45147" rIns="90292" bIns="45147"/>
          <a:lstStyle/>
          <a:p>
            <a:pPr marL="0" marR="0" lvl="0" indent="0" algn="l" defTabSz="90297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sym typeface="Calibri" panose="020F0502020204030204" pitchFamily="34" charset="0"/>
              </a:rPr>
              <a:t>世纪广场 </a:t>
            </a:r>
            <a:r>
              <a:rPr kumimoji="0" lang="en-US" altLang="zh-CN" sz="1400" b="0" i="0" u="none" strike="noStrike" kern="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sym typeface="Calibri" panose="020F0502020204030204" pitchFamily="34" charset="0"/>
              </a:rPr>
              <a:t>Captain</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sym typeface="Calibri" panose="020F0502020204030204" pitchFamily="34" charset="0"/>
            </a:endParaRPr>
          </a:p>
        </p:txBody>
      </p:sp>
      <p:sp>
        <p:nvSpPr>
          <p:cNvPr id="24" name="矩形 23"/>
          <p:cNvSpPr/>
          <p:nvPr/>
        </p:nvSpPr>
        <p:spPr>
          <a:xfrm>
            <a:off x="2606062" y="3321763"/>
            <a:ext cx="8969409" cy="1063176"/>
          </a:xfrm>
          <a:prstGeom prst="rect">
            <a:avLst/>
          </a:prstGeom>
        </p:spPr>
        <p:txBody>
          <a:bodyPr wrap="square">
            <a:spAutoFit/>
          </a:bodyPr>
          <a:lstStyle/>
          <a:p>
            <a:pPr marL="285750" lvl="0" indent="-285750" algn="just" defTabSz="902970">
              <a:lnSpc>
                <a:spcPct val="120000"/>
              </a:lnSpc>
              <a:buFont typeface="Arial" panose="020B0604020202020204" pitchFamily="34" charset="0"/>
              <a:buChar char="•"/>
              <a:defRPr/>
            </a:pP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馨月湖位于河南理工大学校园内，于</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2003</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年完成施工，是一座人工湖泊，是河南理工大学南校区规划水系的主体部分。</a:t>
            </a:r>
            <a:endPar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endParaRPr>
          </a:p>
          <a:p>
            <a:pPr marL="285750" lvl="0" indent="-285750" algn="just" defTabSz="902970">
              <a:lnSpc>
                <a:spcPct val="120000"/>
              </a:lnSpc>
              <a:buFont typeface="Arial" panose="020B0604020202020204" pitchFamily="34" charset="0"/>
              <a:buChar char="•"/>
              <a:defRPr/>
            </a:pP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馨月湖于</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2004</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年</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6</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月河南理工大学揭牌暨</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95</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周年校庆前正式蓄水。</a:t>
            </a:r>
            <a:endPar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endParaRPr>
          </a:p>
        </p:txBody>
      </p:sp>
      <p:sp>
        <p:nvSpPr>
          <p:cNvPr id="25" name="标题 1"/>
          <p:cNvSpPr txBox="1"/>
          <p:nvPr/>
        </p:nvSpPr>
        <p:spPr bwMode="auto">
          <a:xfrm>
            <a:off x="2606063" y="4610540"/>
            <a:ext cx="2525724" cy="364039"/>
          </a:xfrm>
          <a:prstGeom prst="rect">
            <a:avLst/>
          </a:prstGeom>
          <a:noFill/>
          <a:ln w="9525">
            <a:noFill/>
            <a:miter lim="800000"/>
          </a:ln>
        </p:spPr>
        <p:txBody>
          <a:bodyPr lIns="90292" tIns="45147" rIns="90292" bIns="45147"/>
          <a:lstStyle/>
          <a:p>
            <a:pPr marL="0" marR="0" lvl="0" indent="0" algn="l" defTabSz="90297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sym typeface="Calibri" panose="020F0502020204030204" pitchFamily="34" charset="0"/>
              </a:rPr>
              <a:t>西大门 </a:t>
            </a:r>
            <a:r>
              <a:rPr kumimoji="0" lang="en-US" altLang="zh-CN" sz="1400" b="0" i="0" u="none" strike="noStrike" kern="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sym typeface="Calibri" panose="020F0502020204030204" pitchFamily="34" charset="0"/>
              </a:rPr>
              <a:t>Captain</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sym typeface="Calibri" panose="020F0502020204030204" pitchFamily="34" charset="0"/>
            </a:endParaRPr>
          </a:p>
        </p:txBody>
      </p:sp>
      <p:sp>
        <p:nvSpPr>
          <p:cNvPr id="26" name="矩形 25"/>
          <p:cNvSpPr/>
          <p:nvPr/>
        </p:nvSpPr>
        <p:spPr>
          <a:xfrm>
            <a:off x="2606063" y="5019119"/>
            <a:ext cx="8969410" cy="1063176"/>
          </a:xfrm>
          <a:prstGeom prst="rect">
            <a:avLst/>
          </a:prstGeom>
        </p:spPr>
        <p:txBody>
          <a:bodyPr wrap="square">
            <a:spAutoFit/>
          </a:bodyPr>
          <a:lstStyle/>
          <a:p>
            <a:pPr marL="285750" lvl="0" indent="-285750" algn="just" defTabSz="902970">
              <a:lnSpc>
                <a:spcPct val="120000"/>
              </a:lnSpc>
              <a:buFont typeface="Arial" panose="020B0604020202020204" pitchFamily="34" charset="0"/>
              <a:buChar char="•"/>
              <a:defRPr/>
            </a:pP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馨月湖位于河南理工大学校园内，于</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2003</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年完成施工，是一座人工湖泊，是河南理工大学南校区规划水系的主体部分。</a:t>
            </a:r>
            <a:endPar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endParaRPr>
          </a:p>
          <a:p>
            <a:pPr marL="285750" lvl="0" indent="-285750" algn="just" defTabSz="902970">
              <a:lnSpc>
                <a:spcPct val="120000"/>
              </a:lnSpc>
              <a:buFont typeface="Arial" panose="020B0604020202020204" pitchFamily="34" charset="0"/>
              <a:buChar char="•"/>
              <a:defRPr/>
            </a:pP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馨月湖于</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2004</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年</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6</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月河南理工大学揭牌暨</a:t>
            </a:r>
            <a:r>
              <a:rPr lang="en-US" altLang="zh-CN"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95</a:t>
            </a:r>
            <a:r>
              <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rPr>
              <a:t>周年校庆前正式蓄水。</a:t>
            </a:r>
            <a:endParaRPr lang="zh-CN" altLang="en-US" kern="0" dirty="0">
              <a:solidFill>
                <a:prstClr val="black">
                  <a:lumMod val="50000"/>
                  <a:lumOff val="50000"/>
                </a:prstClr>
              </a:solidFill>
              <a:latin typeface="微软雅黑 Light" panose="020B0502040204020203" pitchFamily="34" charset="-122"/>
              <a:ea typeface="微软雅黑 Light" panose="020B0502040204020203" pitchFamily="34" charset="-122"/>
              <a:sym typeface="Calibri" panose="020F0502020204030204" pitchFamily="34" charset="0"/>
            </a:endParaRPr>
          </a:p>
        </p:txBody>
      </p:sp>
      <p:sp>
        <p:nvSpPr>
          <p:cNvPr id="21" name="标题 20"/>
          <p:cNvSpPr>
            <a:spLocks noGrp="1"/>
          </p:cNvSpPr>
          <p:nvPr>
            <p:ph type="title"/>
          </p:nvPr>
        </p:nvSpPr>
        <p:spPr/>
        <p:txBody>
          <a:bodyPr/>
          <a:lstStyle/>
          <a:p>
            <a:r>
              <a:rPr lang="zh-CN" altLang="en-US" dirty="0"/>
              <a:t>团队介绍页</a:t>
            </a:r>
            <a:r>
              <a:rPr lang="en-US" altLang="zh-CN" dirty="0"/>
              <a:t>-3</a:t>
            </a:r>
            <a:r>
              <a:rPr lang="zh-CN" altLang="en-US" dirty="0"/>
              <a:t>人</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688248" y="1561814"/>
            <a:ext cx="1440000" cy="1440000"/>
          </a:xfrm>
          <a:prstGeom prst="ellipse">
            <a:avLst/>
          </a:prstGeom>
          <a:blipFill>
            <a:blip r:embed="rId1"/>
            <a:stretch>
              <a:fillRect/>
            </a:stretch>
          </a:blipFill>
          <a:ln>
            <a:noFill/>
          </a:ln>
          <a:effectLst>
            <a:outerShdw blurRad="127000" sx="101000" sy="101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2390102" y="1561814"/>
            <a:ext cx="3195786" cy="1440000"/>
          </a:xfrm>
          <a:custGeom>
            <a:avLst/>
            <a:gdLst>
              <a:gd name="connsiteX0" fmla="*/ 393125 w 2982189"/>
              <a:gd name="connsiteY0" fmla="*/ 0 h 1298864"/>
              <a:gd name="connsiteX1" fmla="*/ 2744926 w 2982189"/>
              <a:gd name="connsiteY1" fmla="*/ 0 h 1298864"/>
              <a:gd name="connsiteX2" fmla="*/ 2982189 w 2982189"/>
              <a:gd name="connsiteY2" fmla="*/ 237263 h 1298864"/>
              <a:gd name="connsiteX3" fmla="*/ 2982189 w 2982189"/>
              <a:gd name="connsiteY3" fmla="*/ 1061601 h 1298864"/>
              <a:gd name="connsiteX4" fmla="*/ 2744926 w 2982189"/>
              <a:gd name="connsiteY4" fmla="*/ 1298864 h 1298864"/>
              <a:gd name="connsiteX5" fmla="*/ 393125 w 2982189"/>
              <a:gd name="connsiteY5" fmla="*/ 1298864 h 1298864"/>
              <a:gd name="connsiteX6" fmla="*/ 155862 w 2982189"/>
              <a:gd name="connsiteY6" fmla="*/ 1061601 h 1298864"/>
              <a:gd name="connsiteX7" fmla="*/ 155862 w 2982189"/>
              <a:gd name="connsiteY7" fmla="*/ 775433 h 1298864"/>
              <a:gd name="connsiteX8" fmla="*/ 0 w 2982189"/>
              <a:gd name="connsiteY8" fmla="*/ 649433 h 1298864"/>
              <a:gd name="connsiteX9" fmla="*/ 155862 w 2982189"/>
              <a:gd name="connsiteY9" fmla="*/ 523433 h 1298864"/>
              <a:gd name="connsiteX10" fmla="*/ 155862 w 2982189"/>
              <a:gd name="connsiteY10" fmla="*/ 237263 h 1298864"/>
              <a:gd name="connsiteX11" fmla="*/ 393125 w 2982189"/>
              <a:gd name="connsiteY11" fmla="*/ 0 h 129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2189" h="1298864">
                <a:moveTo>
                  <a:pt x="393125" y="0"/>
                </a:moveTo>
                <a:lnTo>
                  <a:pt x="2744926" y="0"/>
                </a:lnTo>
                <a:cubicBezTo>
                  <a:pt x="2875963" y="0"/>
                  <a:pt x="2982189" y="106226"/>
                  <a:pt x="2982189" y="237263"/>
                </a:cubicBezTo>
                <a:lnTo>
                  <a:pt x="2982189" y="1061601"/>
                </a:lnTo>
                <a:cubicBezTo>
                  <a:pt x="2982189" y="1192638"/>
                  <a:pt x="2875963" y="1298864"/>
                  <a:pt x="2744926" y="1298864"/>
                </a:cubicBezTo>
                <a:lnTo>
                  <a:pt x="393125" y="1298864"/>
                </a:lnTo>
                <a:cubicBezTo>
                  <a:pt x="262088" y="1298864"/>
                  <a:pt x="155862" y="1192638"/>
                  <a:pt x="155862" y="1061601"/>
                </a:cubicBezTo>
                <a:lnTo>
                  <a:pt x="155862" y="775433"/>
                </a:lnTo>
                <a:lnTo>
                  <a:pt x="0" y="649433"/>
                </a:lnTo>
                <a:lnTo>
                  <a:pt x="155862" y="523433"/>
                </a:lnTo>
                <a:lnTo>
                  <a:pt x="155862" y="237263"/>
                </a:lnTo>
                <a:cubicBezTo>
                  <a:pt x="155862" y="106226"/>
                  <a:pt x="262088" y="0"/>
                  <a:pt x="393125" y="0"/>
                </a:cubicBez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椭圆 14"/>
          <p:cNvSpPr/>
          <p:nvPr/>
        </p:nvSpPr>
        <p:spPr>
          <a:xfrm>
            <a:off x="6565474" y="1561814"/>
            <a:ext cx="1440000" cy="1440000"/>
          </a:xfrm>
          <a:prstGeom prst="ellipse">
            <a:avLst/>
          </a:prstGeom>
          <a:blipFill>
            <a:blip r:embed="rId2"/>
            <a:stretch>
              <a:fillRect/>
            </a:stretch>
          </a:blipFill>
          <a:ln>
            <a:noFill/>
          </a:ln>
          <a:effectLst>
            <a:outerShdw blurRad="127000" sx="101000" sy="101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88248" y="4047895"/>
            <a:ext cx="1440000" cy="1440000"/>
          </a:xfrm>
          <a:prstGeom prst="ellipse">
            <a:avLst/>
          </a:prstGeom>
          <a:blipFill>
            <a:blip r:embed="rId3"/>
            <a:stretch>
              <a:fillRect/>
            </a:stretch>
          </a:blipFill>
          <a:ln>
            <a:noFill/>
          </a:ln>
          <a:effectLst>
            <a:outerShdw blurRad="127000" sx="101000" sy="101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565474" y="4047895"/>
            <a:ext cx="1440000" cy="1440000"/>
          </a:xfrm>
          <a:prstGeom prst="ellipse">
            <a:avLst/>
          </a:prstGeom>
          <a:blipFill>
            <a:blip r:embed="rId4"/>
            <a:stretch>
              <a:fillRect/>
            </a:stretch>
          </a:blipFill>
          <a:ln>
            <a:noFill/>
          </a:ln>
          <a:effectLst>
            <a:outerShdw blurRad="127000" sx="101000" sy="101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8307966" y="1561814"/>
            <a:ext cx="3195786" cy="1440000"/>
          </a:xfrm>
          <a:custGeom>
            <a:avLst/>
            <a:gdLst>
              <a:gd name="connsiteX0" fmla="*/ 393125 w 2982189"/>
              <a:gd name="connsiteY0" fmla="*/ 0 h 1298864"/>
              <a:gd name="connsiteX1" fmla="*/ 2744926 w 2982189"/>
              <a:gd name="connsiteY1" fmla="*/ 0 h 1298864"/>
              <a:gd name="connsiteX2" fmla="*/ 2982189 w 2982189"/>
              <a:gd name="connsiteY2" fmla="*/ 237263 h 1298864"/>
              <a:gd name="connsiteX3" fmla="*/ 2982189 w 2982189"/>
              <a:gd name="connsiteY3" fmla="*/ 1061601 h 1298864"/>
              <a:gd name="connsiteX4" fmla="*/ 2744926 w 2982189"/>
              <a:gd name="connsiteY4" fmla="*/ 1298864 h 1298864"/>
              <a:gd name="connsiteX5" fmla="*/ 393125 w 2982189"/>
              <a:gd name="connsiteY5" fmla="*/ 1298864 h 1298864"/>
              <a:gd name="connsiteX6" fmla="*/ 155862 w 2982189"/>
              <a:gd name="connsiteY6" fmla="*/ 1061601 h 1298864"/>
              <a:gd name="connsiteX7" fmla="*/ 155862 w 2982189"/>
              <a:gd name="connsiteY7" fmla="*/ 775433 h 1298864"/>
              <a:gd name="connsiteX8" fmla="*/ 0 w 2982189"/>
              <a:gd name="connsiteY8" fmla="*/ 649433 h 1298864"/>
              <a:gd name="connsiteX9" fmla="*/ 155862 w 2982189"/>
              <a:gd name="connsiteY9" fmla="*/ 523433 h 1298864"/>
              <a:gd name="connsiteX10" fmla="*/ 155862 w 2982189"/>
              <a:gd name="connsiteY10" fmla="*/ 237263 h 1298864"/>
              <a:gd name="connsiteX11" fmla="*/ 393125 w 2982189"/>
              <a:gd name="connsiteY11" fmla="*/ 0 h 129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2189" h="1298864">
                <a:moveTo>
                  <a:pt x="393125" y="0"/>
                </a:moveTo>
                <a:lnTo>
                  <a:pt x="2744926" y="0"/>
                </a:lnTo>
                <a:cubicBezTo>
                  <a:pt x="2875963" y="0"/>
                  <a:pt x="2982189" y="106226"/>
                  <a:pt x="2982189" y="237263"/>
                </a:cubicBezTo>
                <a:lnTo>
                  <a:pt x="2982189" y="1061601"/>
                </a:lnTo>
                <a:cubicBezTo>
                  <a:pt x="2982189" y="1192638"/>
                  <a:pt x="2875963" y="1298864"/>
                  <a:pt x="2744926" y="1298864"/>
                </a:cubicBezTo>
                <a:lnTo>
                  <a:pt x="393125" y="1298864"/>
                </a:lnTo>
                <a:cubicBezTo>
                  <a:pt x="262088" y="1298864"/>
                  <a:pt x="155862" y="1192638"/>
                  <a:pt x="155862" y="1061601"/>
                </a:cubicBezTo>
                <a:lnTo>
                  <a:pt x="155862" y="775433"/>
                </a:lnTo>
                <a:lnTo>
                  <a:pt x="0" y="649433"/>
                </a:lnTo>
                <a:lnTo>
                  <a:pt x="155862" y="523433"/>
                </a:lnTo>
                <a:lnTo>
                  <a:pt x="155862" y="237263"/>
                </a:lnTo>
                <a:cubicBezTo>
                  <a:pt x="155862" y="106226"/>
                  <a:pt x="262088" y="0"/>
                  <a:pt x="393125" y="0"/>
                </a:cubicBez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任意多边形: 形状 27"/>
          <p:cNvSpPr/>
          <p:nvPr/>
        </p:nvSpPr>
        <p:spPr>
          <a:xfrm>
            <a:off x="2390102" y="4047895"/>
            <a:ext cx="3195786" cy="1440000"/>
          </a:xfrm>
          <a:custGeom>
            <a:avLst/>
            <a:gdLst>
              <a:gd name="connsiteX0" fmla="*/ 393125 w 2982189"/>
              <a:gd name="connsiteY0" fmla="*/ 0 h 1298864"/>
              <a:gd name="connsiteX1" fmla="*/ 2744926 w 2982189"/>
              <a:gd name="connsiteY1" fmla="*/ 0 h 1298864"/>
              <a:gd name="connsiteX2" fmla="*/ 2982189 w 2982189"/>
              <a:gd name="connsiteY2" fmla="*/ 237263 h 1298864"/>
              <a:gd name="connsiteX3" fmla="*/ 2982189 w 2982189"/>
              <a:gd name="connsiteY3" fmla="*/ 1061601 h 1298864"/>
              <a:gd name="connsiteX4" fmla="*/ 2744926 w 2982189"/>
              <a:gd name="connsiteY4" fmla="*/ 1298864 h 1298864"/>
              <a:gd name="connsiteX5" fmla="*/ 393125 w 2982189"/>
              <a:gd name="connsiteY5" fmla="*/ 1298864 h 1298864"/>
              <a:gd name="connsiteX6" fmla="*/ 155862 w 2982189"/>
              <a:gd name="connsiteY6" fmla="*/ 1061601 h 1298864"/>
              <a:gd name="connsiteX7" fmla="*/ 155862 w 2982189"/>
              <a:gd name="connsiteY7" fmla="*/ 775433 h 1298864"/>
              <a:gd name="connsiteX8" fmla="*/ 0 w 2982189"/>
              <a:gd name="connsiteY8" fmla="*/ 649433 h 1298864"/>
              <a:gd name="connsiteX9" fmla="*/ 155862 w 2982189"/>
              <a:gd name="connsiteY9" fmla="*/ 523433 h 1298864"/>
              <a:gd name="connsiteX10" fmla="*/ 155862 w 2982189"/>
              <a:gd name="connsiteY10" fmla="*/ 237263 h 1298864"/>
              <a:gd name="connsiteX11" fmla="*/ 393125 w 2982189"/>
              <a:gd name="connsiteY11" fmla="*/ 0 h 129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2189" h="1298864">
                <a:moveTo>
                  <a:pt x="393125" y="0"/>
                </a:moveTo>
                <a:lnTo>
                  <a:pt x="2744926" y="0"/>
                </a:lnTo>
                <a:cubicBezTo>
                  <a:pt x="2875963" y="0"/>
                  <a:pt x="2982189" y="106226"/>
                  <a:pt x="2982189" y="237263"/>
                </a:cubicBezTo>
                <a:lnTo>
                  <a:pt x="2982189" y="1061601"/>
                </a:lnTo>
                <a:cubicBezTo>
                  <a:pt x="2982189" y="1192638"/>
                  <a:pt x="2875963" y="1298864"/>
                  <a:pt x="2744926" y="1298864"/>
                </a:cubicBezTo>
                <a:lnTo>
                  <a:pt x="393125" y="1298864"/>
                </a:lnTo>
                <a:cubicBezTo>
                  <a:pt x="262088" y="1298864"/>
                  <a:pt x="155862" y="1192638"/>
                  <a:pt x="155862" y="1061601"/>
                </a:cubicBezTo>
                <a:lnTo>
                  <a:pt x="155862" y="775433"/>
                </a:lnTo>
                <a:lnTo>
                  <a:pt x="0" y="649433"/>
                </a:lnTo>
                <a:lnTo>
                  <a:pt x="155862" y="523433"/>
                </a:lnTo>
                <a:lnTo>
                  <a:pt x="155862" y="237263"/>
                </a:lnTo>
                <a:cubicBezTo>
                  <a:pt x="155862" y="106226"/>
                  <a:pt x="262088" y="0"/>
                  <a:pt x="393125" y="0"/>
                </a:cubicBez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8307966" y="4047895"/>
            <a:ext cx="3195786" cy="1440000"/>
          </a:xfrm>
          <a:custGeom>
            <a:avLst/>
            <a:gdLst>
              <a:gd name="connsiteX0" fmla="*/ 393125 w 2982189"/>
              <a:gd name="connsiteY0" fmla="*/ 0 h 1298864"/>
              <a:gd name="connsiteX1" fmla="*/ 2744926 w 2982189"/>
              <a:gd name="connsiteY1" fmla="*/ 0 h 1298864"/>
              <a:gd name="connsiteX2" fmla="*/ 2982189 w 2982189"/>
              <a:gd name="connsiteY2" fmla="*/ 237263 h 1298864"/>
              <a:gd name="connsiteX3" fmla="*/ 2982189 w 2982189"/>
              <a:gd name="connsiteY3" fmla="*/ 1061601 h 1298864"/>
              <a:gd name="connsiteX4" fmla="*/ 2744926 w 2982189"/>
              <a:gd name="connsiteY4" fmla="*/ 1298864 h 1298864"/>
              <a:gd name="connsiteX5" fmla="*/ 393125 w 2982189"/>
              <a:gd name="connsiteY5" fmla="*/ 1298864 h 1298864"/>
              <a:gd name="connsiteX6" fmla="*/ 155862 w 2982189"/>
              <a:gd name="connsiteY6" fmla="*/ 1061601 h 1298864"/>
              <a:gd name="connsiteX7" fmla="*/ 155862 w 2982189"/>
              <a:gd name="connsiteY7" fmla="*/ 775433 h 1298864"/>
              <a:gd name="connsiteX8" fmla="*/ 0 w 2982189"/>
              <a:gd name="connsiteY8" fmla="*/ 649433 h 1298864"/>
              <a:gd name="connsiteX9" fmla="*/ 155862 w 2982189"/>
              <a:gd name="connsiteY9" fmla="*/ 523433 h 1298864"/>
              <a:gd name="connsiteX10" fmla="*/ 155862 w 2982189"/>
              <a:gd name="connsiteY10" fmla="*/ 237263 h 1298864"/>
              <a:gd name="connsiteX11" fmla="*/ 393125 w 2982189"/>
              <a:gd name="connsiteY11" fmla="*/ 0 h 129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2189" h="1298864">
                <a:moveTo>
                  <a:pt x="393125" y="0"/>
                </a:moveTo>
                <a:lnTo>
                  <a:pt x="2744926" y="0"/>
                </a:lnTo>
                <a:cubicBezTo>
                  <a:pt x="2875963" y="0"/>
                  <a:pt x="2982189" y="106226"/>
                  <a:pt x="2982189" y="237263"/>
                </a:cubicBezTo>
                <a:lnTo>
                  <a:pt x="2982189" y="1061601"/>
                </a:lnTo>
                <a:cubicBezTo>
                  <a:pt x="2982189" y="1192638"/>
                  <a:pt x="2875963" y="1298864"/>
                  <a:pt x="2744926" y="1298864"/>
                </a:cubicBezTo>
                <a:lnTo>
                  <a:pt x="393125" y="1298864"/>
                </a:lnTo>
                <a:cubicBezTo>
                  <a:pt x="262088" y="1298864"/>
                  <a:pt x="155862" y="1192638"/>
                  <a:pt x="155862" y="1061601"/>
                </a:cubicBezTo>
                <a:lnTo>
                  <a:pt x="155862" y="775433"/>
                </a:lnTo>
                <a:lnTo>
                  <a:pt x="0" y="649433"/>
                </a:lnTo>
                <a:lnTo>
                  <a:pt x="155862" y="523433"/>
                </a:lnTo>
                <a:lnTo>
                  <a:pt x="155862" y="237263"/>
                </a:lnTo>
                <a:cubicBezTo>
                  <a:pt x="155862" y="106226"/>
                  <a:pt x="262088" y="0"/>
                  <a:pt x="393125" y="0"/>
                </a:cubicBez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647406" y="3075709"/>
            <a:ext cx="1521685" cy="400110"/>
          </a:xfrm>
          <a:prstGeom prst="rect">
            <a:avLst/>
          </a:prstGeom>
          <a:noFill/>
        </p:spPr>
        <p:txBody>
          <a:bodyPr wrap="square" rtlCol="0">
            <a:spAutoFit/>
          </a:bodyPr>
          <a:lstStyle/>
          <a:p>
            <a:pPr algn="ctr"/>
            <a:r>
              <a:rPr lang="zh-CN" altLang="en-US" sz="2000" dirty="0">
                <a:latin typeface="+mj-ea"/>
                <a:ea typeface="+mj-ea"/>
              </a:rPr>
              <a:t>馨月湖</a:t>
            </a:r>
            <a:endParaRPr lang="zh-CN" altLang="en-US" sz="2000" dirty="0">
              <a:latin typeface="+mj-ea"/>
              <a:ea typeface="+mj-ea"/>
            </a:endParaRPr>
          </a:p>
        </p:txBody>
      </p:sp>
      <p:sp>
        <p:nvSpPr>
          <p:cNvPr id="30" name="文本框 29"/>
          <p:cNvSpPr txBox="1"/>
          <p:nvPr/>
        </p:nvSpPr>
        <p:spPr>
          <a:xfrm>
            <a:off x="647406" y="5559310"/>
            <a:ext cx="1521685" cy="400110"/>
          </a:xfrm>
          <a:prstGeom prst="rect">
            <a:avLst/>
          </a:prstGeom>
          <a:noFill/>
        </p:spPr>
        <p:txBody>
          <a:bodyPr wrap="square" rtlCol="0">
            <a:spAutoFit/>
          </a:bodyPr>
          <a:lstStyle/>
          <a:p>
            <a:pPr algn="ctr"/>
            <a:r>
              <a:rPr lang="zh-CN" altLang="en-US" sz="2000" dirty="0">
                <a:latin typeface="+mj-ea"/>
                <a:ea typeface="+mj-ea"/>
              </a:rPr>
              <a:t>西大门</a:t>
            </a:r>
            <a:endParaRPr lang="zh-CN" altLang="en-US" sz="2000" dirty="0">
              <a:latin typeface="+mj-ea"/>
              <a:ea typeface="+mj-ea"/>
            </a:endParaRPr>
          </a:p>
        </p:txBody>
      </p:sp>
      <p:sp>
        <p:nvSpPr>
          <p:cNvPr id="31" name="文本框 30"/>
          <p:cNvSpPr txBox="1"/>
          <p:nvPr/>
        </p:nvSpPr>
        <p:spPr>
          <a:xfrm>
            <a:off x="6513950" y="3075709"/>
            <a:ext cx="1521685" cy="400110"/>
          </a:xfrm>
          <a:prstGeom prst="rect">
            <a:avLst/>
          </a:prstGeom>
          <a:noFill/>
        </p:spPr>
        <p:txBody>
          <a:bodyPr wrap="square" rtlCol="0">
            <a:spAutoFit/>
          </a:bodyPr>
          <a:lstStyle/>
          <a:p>
            <a:pPr algn="ctr"/>
            <a:r>
              <a:rPr lang="zh-CN" altLang="en-US" sz="2000" dirty="0">
                <a:latin typeface="+mj-ea"/>
                <a:ea typeface="+mj-ea"/>
              </a:rPr>
              <a:t>世纪广场</a:t>
            </a:r>
            <a:endParaRPr lang="zh-CN" altLang="en-US" sz="2000" dirty="0">
              <a:latin typeface="+mj-ea"/>
              <a:ea typeface="+mj-ea"/>
            </a:endParaRPr>
          </a:p>
        </p:txBody>
      </p:sp>
      <p:sp>
        <p:nvSpPr>
          <p:cNvPr id="32" name="文本框 31"/>
          <p:cNvSpPr txBox="1"/>
          <p:nvPr/>
        </p:nvSpPr>
        <p:spPr>
          <a:xfrm>
            <a:off x="6513950" y="5559310"/>
            <a:ext cx="1521685" cy="400110"/>
          </a:xfrm>
          <a:prstGeom prst="rect">
            <a:avLst/>
          </a:prstGeom>
          <a:noFill/>
        </p:spPr>
        <p:txBody>
          <a:bodyPr wrap="square" rtlCol="0">
            <a:spAutoFit/>
          </a:bodyPr>
          <a:lstStyle/>
          <a:p>
            <a:pPr algn="ctr"/>
            <a:r>
              <a:rPr lang="zh-CN" altLang="en-US" sz="2000" dirty="0">
                <a:latin typeface="+mj-ea"/>
                <a:ea typeface="+mj-ea"/>
              </a:rPr>
              <a:t>教学楼</a:t>
            </a:r>
            <a:endParaRPr lang="zh-CN" altLang="en-US" sz="2000" dirty="0">
              <a:latin typeface="+mj-ea"/>
              <a:ea typeface="+mj-ea"/>
            </a:endParaRPr>
          </a:p>
        </p:txBody>
      </p:sp>
      <p:grpSp>
        <p:nvGrpSpPr>
          <p:cNvPr id="12" name="组合 11"/>
          <p:cNvGrpSpPr/>
          <p:nvPr/>
        </p:nvGrpSpPr>
        <p:grpSpPr>
          <a:xfrm>
            <a:off x="2661423" y="1758593"/>
            <a:ext cx="2924463" cy="1046441"/>
            <a:chOff x="2940626" y="1613769"/>
            <a:chExt cx="2924463" cy="1046441"/>
          </a:xfrm>
        </p:grpSpPr>
        <p:sp>
          <p:nvSpPr>
            <p:cNvPr id="11" name="文本框 10"/>
            <p:cNvSpPr txBox="1"/>
            <p:nvPr/>
          </p:nvSpPr>
          <p:spPr>
            <a:xfrm>
              <a:off x="2940627" y="1613769"/>
              <a:ext cx="1330037" cy="400110"/>
            </a:xfrm>
            <a:prstGeom prst="rect">
              <a:avLst/>
            </a:prstGeom>
            <a:noFill/>
          </p:spPr>
          <p:txBody>
            <a:bodyPr wrap="square" rtlCol="0">
              <a:spAutoFit/>
            </a:bodyPr>
            <a:lstStyle/>
            <a:p>
              <a:r>
                <a:rPr lang="en-US" altLang="zh-CN" sz="2000" b="1" dirty="0">
                  <a:solidFill>
                    <a:schemeClr val="accent1"/>
                  </a:solidFill>
                </a:rPr>
                <a:t>Captain</a:t>
              </a:r>
              <a:endParaRPr lang="zh-CN" altLang="en-US" sz="2000" b="1" dirty="0">
                <a:solidFill>
                  <a:schemeClr val="accent1"/>
                </a:solidFill>
              </a:endParaRPr>
            </a:p>
          </p:txBody>
        </p:sp>
        <p:sp>
          <p:nvSpPr>
            <p:cNvPr id="33" name="文本框 32"/>
            <p:cNvSpPr txBox="1"/>
            <p:nvPr/>
          </p:nvSpPr>
          <p:spPr>
            <a:xfrm>
              <a:off x="2940626" y="2013879"/>
              <a:ext cx="2924463" cy="646331"/>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dirty="0"/>
                <a:t>第一所矿业高等学府</a:t>
              </a:r>
              <a:endParaRPr lang="en-US" altLang="zh-CN" dirty="0"/>
            </a:p>
            <a:p>
              <a:pPr marL="342900" indent="-342900" algn="just">
                <a:buFont typeface="Arial" panose="020B0604020202020204" pitchFamily="34" charset="0"/>
                <a:buChar char="•"/>
              </a:pPr>
              <a:r>
                <a:rPr lang="zh-CN" altLang="en-US" dirty="0"/>
                <a:t>河南省建立最早的高校</a:t>
              </a:r>
              <a:endParaRPr lang="zh-CN" altLang="en-US" dirty="0"/>
            </a:p>
          </p:txBody>
        </p:sp>
      </p:grpSp>
      <p:grpSp>
        <p:nvGrpSpPr>
          <p:cNvPr id="34" name="组合 33"/>
          <p:cNvGrpSpPr/>
          <p:nvPr/>
        </p:nvGrpSpPr>
        <p:grpSpPr>
          <a:xfrm>
            <a:off x="2661423" y="4257936"/>
            <a:ext cx="2924463" cy="1046441"/>
            <a:chOff x="2940626" y="1613769"/>
            <a:chExt cx="2924463" cy="1046441"/>
          </a:xfrm>
        </p:grpSpPr>
        <p:sp>
          <p:nvSpPr>
            <p:cNvPr id="35" name="文本框 34"/>
            <p:cNvSpPr txBox="1"/>
            <p:nvPr/>
          </p:nvSpPr>
          <p:spPr>
            <a:xfrm>
              <a:off x="2940627" y="1613769"/>
              <a:ext cx="1330037" cy="400110"/>
            </a:xfrm>
            <a:prstGeom prst="rect">
              <a:avLst/>
            </a:prstGeom>
            <a:noFill/>
          </p:spPr>
          <p:txBody>
            <a:bodyPr wrap="square" rtlCol="0">
              <a:spAutoFit/>
            </a:bodyPr>
            <a:lstStyle/>
            <a:p>
              <a:r>
                <a:rPr lang="en-US" altLang="zh-CN" sz="2000" b="1" dirty="0">
                  <a:solidFill>
                    <a:schemeClr val="accent1"/>
                  </a:solidFill>
                </a:rPr>
                <a:t>Captain</a:t>
              </a:r>
              <a:endParaRPr lang="zh-CN" altLang="en-US" sz="2000" b="1" dirty="0">
                <a:solidFill>
                  <a:schemeClr val="accent1"/>
                </a:solidFill>
              </a:endParaRPr>
            </a:p>
          </p:txBody>
        </p:sp>
        <p:sp>
          <p:nvSpPr>
            <p:cNvPr id="36" name="文本框 35"/>
            <p:cNvSpPr txBox="1"/>
            <p:nvPr/>
          </p:nvSpPr>
          <p:spPr>
            <a:xfrm>
              <a:off x="2940626" y="2013879"/>
              <a:ext cx="2924463" cy="646331"/>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dirty="0"/>
                <a:t>第一所矿业高等学府</a:t>
              </a:r>
              <a:endParaRPr lang="en-US" altLang="zh-CN" dirty="0"/>
            </a:p>
            <a:p>
              <a:pPr marL="342900" indent="-342900" algn="just">
                <a:buFont typeface="Arial" panose="020B0604020202020204" pitchFamily="34" charset="0"/>
                <a:buChar char="•"/>
              </a:pPr>
              <a:r>
                <a:rPr lang="zh-CN" altLang="en-US" dirty="0"/>
                <a:t>河南省建立最早的高校</a:t>
              </a:r>
              <a:endParaRPr lang="zh-CN" altLang="en-US" dirty="0"/>
            </a:p>
          </p:txBody>
        </p:sp>
      </p:grpSp>
      <p:grpSp>
        <p:nvGrpSpPr>
          <p:cNvPr id="37" name="组合 36"/>
          <p:cNvGrpSpPr/>
          <p:nvPr/>
        </p:nvGrpSpPr>
        <p:grpSpPr>
          <a:xfrm>
            <a:off x="8589389" y="1758593"/>
            <a:ext cx="2924463" cy="1046441"/>
            <a:chOff x="2940626" y="1613769"/>
            <a:chExt cx="2924463" cy="1046441"/>
          </a:xfrm>
        </p:grpSpPr>
        <p:sp>
          <p:nvSpPr>
            <p:cNvPr id="38" name="文本框 37"/>
            <p:cNvSpPr txBox="1"/>
            <p:nvPr/>
          </p:nvSpPr>
          <p:spPr>
            <a:xfrm>
              <a:off x="2940627" y="1613769"/>
              <a:ext cx="1330037" cy="400110"/>
            </a:xfrm>
            <a:prstGeom prst="rect">
              <a:avLst/>
            </a:prstGeom>
            <a:noFill/>
          </p:spPr>
          <p:txBody>
            <a:bodyPr wrap="square" rtlCol="0">
              <a:spAutoFit/>
            </a:bodyPr>
            <a:lstStyle/>
            <a:p>
              <a:r>
                <a:rPr lang="en-US" altLang="zh-CN" sz="2000" b="1" dirty="0">
                  <a:solidFill>
                    <a:schemeClr val="accent1"/>
                  </a:solidFill>
                </a:rPr>
                <a:t>Captain</a:t>
              </a:r>
              <a:endParaRPr lang="zh-CN" altLang="en-US" sz="2000" b="1" dirty="0">
                <a:solidFill>
                  <a:schemeClr val="accent1"/>
                </a:solidFill>
              </a:endParaRPr>
            </a:p>
          </p:txBody>
        </p:sp>
        <p:sp>
          <p:nvSpPr>
            <p:cNvPr id="39" name="文本框 38"/>
            <p:cNvSpPr txBox="1"/>
            <p:nvPr/>
          </p:nvSpPr>
          <p:spPr>
            <a:xfrm>
              <a:off x="2940626" y="2013879"/>
              <a:ext cx="2924463" cy="646331"/>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dirty="0"/>
                <a:t>第一所矿业高等学府</a:t>
              </a:r>
              <a:endParaRPr lang="en-US" altLang="zh-CN" dirty="0"/>
            </a:p>
            <a:p>
              <a:pPr marL="342900" indent="-342900" algn="just">
                <a:buFont typeface="Arial" panose="020B0604020202020204" pitchFamily="34" charset="0"/>
                <a:buChar char="•"/>
              </a:pPr>
              <a:r>
                <a:rPr lang="zh-CN" altLang="en-US" dirty="0"/>
                <a:t>河南省建立最早的高校</a:t>
              </a:r>
              <a:endParaRPr lang="zh-CN" altLang="en-US" b="1" dirty="0"/>
            </a:p>
          </p:txBody>
        </p:sp>
      </p:grpSp>
      <p:grpSp>
        <p:nvGrpSpPr>
          <p:cNvPr id="40" name="组合 39"/>
          <p:cNvGrpSpPr/>
          <p:nvPr/>
        </p:nvGrpSpPr>
        <p:grpSpPr>
          <a:xfrm>
            <a:off x="8589389" y="4257936"/>
            <a:ext cx="2924463" cy="1046441"/>
            <a:chOff x="2940626" y="1613769"/>
            <a:chExt cx="2924463" cy="1046441"/>
          </a:xfrm>
        </p:grpSpPr>
        <p:sp>
          <p:nvSpPr>
            <p:cNvPr id="41" name="文本框 40"/>
            <p:cNvSpPr txBox="1"/>
            <p:nvPr/>
          </p:nvSpPr>
          <p:spPr>
            <a:xfrm>
              <a:off x="2940627" y="1613769"/>
              <a:ext cx="1330037" cy="400110"/>
            </a:xfrm>
            <a:prstGeom prst="rect">
              <a:avLst/>
            </a:prstGeom>
            <a:noFill/>
          </p:spPr>
          <p:txBody>
            <a:bodyPr wrap="square" rtlCol="0">
              <a:spAutoFit/>
            </a:bodyPr>
            <a:lstStyle/>
            <a:p>
              <a:r>
                <a:rPr lang="en-US" altLang="zh-CN" sz="2000" b="1" dirty="0">
                  <a:solidFill>
                    <a:schemeClr val="accent1"/>
                  </a:solidFill>
                </a:rPr>
                <a:t>Captain</a:t>
              </a:r>
              <a:endParaRPr lang="zh-CN" altLang="en-US" sz="2000" b="1" dirty="0">
                <a:solidFill>
                  <a:schemeClr val="accent1"/>
                </a:solidFill>
              </a:endParaRPr>
            </a:p>
          </p:txBody>
        </p:sp>
        <p:sp>
          <p:nvSpPr>
            <p:cNvPr id="42" name="文本框 41"/>
            <p:cNvSpPr txBox="1"/>
            <p:nvPr/>
          </p:nvSpPr>
          <p:spPr>
            <a:xfrm>
              <a:off x="2940626" y="2013879"/>
              <a:ext cx="2924463" cy="646331"/>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dirty="0"/>
                <a:t>第一所矿业高等学府</a:t>
              </a:r>
              <a:endParaRPr lang="en-US" altLang="zh-CN" dirty="0"/>
            </a:p>
            <a:p>
              <a:pPr marL="342900" indent="-342900" algn="just">
                <a:buFont typeface="Arial" panose="020B0604020202020204" pitchFamily="34" charset="0"/>
                <a:buChar char="•"/>
              </a:pPr>
              <a:r>
                <a:rPr lang="zh-CN" altLang="en-US" dirty="0"/>
                <a:t>河南省建立最早的高校</a:t>
              </a:r>
              <a:endParaRPr lang="zh-CN" altLang="en-US" dirty="0"/>
            </a:p>
          </p:txBody>
        </p:sp>
      </p:grpSp>
      <p:cxnSp>
        <p:nvCxnSpPr>
          <p:cNvPr id="6" name="直接连接符 5"/>
          <p:cNvCxnSpPr/>
          <p:nvPr/>
        </p:nvCxnSpPr>
        <p:spPr>
          <a:xfrm>
            <a:off x="6096000" y="1561814"/>
            <a:ext cx="0" cy="43106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标题 6"/>
          <p:cNvSpPr>
            <a:spLocks noGrp="1"/>
          </p:cNvSpPr>
          <p:nvPr>
            <p:ph type="title"/>
          </p:nvPr>
        </p:nvSpPr>
        <p:spPr/>
        <p:txBody>
          <a:bodyPr/>
          <a:lstStyle/>
          <a:p>
            <a:r>
              <a:rPr lang="zh-CN" altLang="en-US" dirty="0"/>
              <a:t>团队介绍页</a:t>
            </a:r>
            <a:r>
              <a:rPr lang="en-US" altLang="zh-CN" dirty="0"/>
              <a:t>-4</a:t>
            </a:r>
            <a:r>
              <a:rPr lang="zh-CN" altLang="en-US" dirty="0"/>
              <a:t>人</a:t>
            </a:r>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校歌展示页</a:t>
            </a:r>
            <a:endParaRPr lang="zh-CN" altLang="en-US" dirty="0"/>
          </a:p>
        </p:txBody>
      </p:sp>
      <p:pic>
        <p:nvPicPr>
          <p:cNvPr id="14" name="图片占位符 13"/>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2" b="32"/>
          <a:stretch>
            <a:fillRect/>
          </a:stretch>
        </p:blipFill>
        <p:spPr/>
      </p:pic>
      <p:sp>
        <p:nvSpPr>
          <p:cNvPr id="15" name="矩形 14"/>
          <p:cNvSpPr/>
          <p:nvPr/>
        </p:nvSpPr>
        <p:spPr>
          <a:xfrm>
            <a:off x="695325" y="1057880"/>
            <a:ext cx="10801350" cy="5204465"/>
          </a:xfrm>
          <a:prstGeom prst="rect">
            <a:avLst/>
          </a:prstGeom>
          <a:solidFill>
            <a:schemeClr val="tx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stretch>
            <a:fillRect/>
          </a:stretch>
        </p:blipFill>
        <p:spPr>
          <a:xfrm>
            <a:off x="1595054" y="1656938"/>
            <a:ext cx="3645724" cy="3645724"/>
          </a:xfrm>
          <a:prstGeom prst="rect">
            <a:avLst/>
          </a:prstGeom>
        </p:spPr>
      </p:pic>
      <p:grpSp>
        <p:nvGrpSpPr>
          <p:cNvPr id="17" name="组合 16"/>
          <p:cNvGrpSpPr/>
          <p:nvPr/>
        </p:nvGrpSpPr>
        <p:grpSpPr>
          <a:xfrm>
            <a:off x="3275904" y="1099399"/>
            <a:ext cx="1111795" cy="1373584"/>
            <a:chOff x="3275904" y="1048599"/>
            <a:chExt cx="1111795" cy="1373584"/>
          </a:xfrm>
        </p:grpSpPr>
        <p:pic>
          <p:nvPicPr>
            <p:cNvPr id="18" name="图片 17"/>
            <p:cNvPicPr>
              <a:picLocks noChangeAspect="1"/>
            </p:cNvPicPr>
            <p:nvPr/>
          </p:nvPicPr>
          <p:blipFill rotWithShape="1">
            <a:blip r:embed="rId3"/>
            <a:srcRect t="49045"/>
            <a:stretch>
              <a:fillRect/>
            </a:stretch>
          </p:blipFill>
          <p:spPr>
            <a:xfrm>
              <a:off x="3275904" y="1048599"/>
              <a:ext cx="372887" cy="190007"/>
            </a:xfrm>
            <a:prstGeom prst="rect">
              <a:avLst/>
            </a:prstGeom>
          </p:spPr>
        </p:pic>
        <p:sp>
          <p:nvSpPr>
            <p:cNvPr id="19" name="任意多边形: 形状 18"/>
            <p:cNvSpPr/>
            <p:nvPr/>
          </p:nvSpPr>
          <p:spPr>
            <a:xfrm>
              <a:off x="3417916" y="1123540"/>
              <a:ext cx="656590" cy="1059180"/>
            </a:xfrm>
            <a:custGeom>
              <a:avLst/>
              <a:gdLst>
                <a:gd name="connsiteX0" fmla="*/ 64770 w 643890"/>
                <a:gd name="connsiteY0" fmla="*/ 0 h 1059180"/>
                <a:gd name="connsiteX1" fmla="*/ 445770 w 643890"/>
                <a:gd name="connsiteY1" fmla="*/ 822960 h 1059180"/>
                <a:gd name="connsiteX2" fmla="*/ 643890 w 643890"/>
                <a:gd name="connsiteY2" fmla="*/ 990600 h 1059180"/>
                <a:gd name="connsiteX3" fmla="*/ 605790 w 643890"/>
                <a:gd name="connsiteY3" fmla="*/ 1059180 h 1059180"/>
                <a:gd name="connsiteX4" fmla="*/ 388620 w 643890"/>
                <a:gd name="connsiteY4" fmla="*/ 887730 h 1059180"/>
                <a:gd name="connsiteX5" fmla="*/ 0 w 643890"/>
                <a:gd name="connsiteY5" fmla="*/ 41910 h 1059180"/>
                <a:gd name="connsiteX6" fmla="*/ 64770 w 643890"/>
                <a:gd name="connsiteY6" fmla="*/ 0 h 1059180"/>
                <a:gd name="connsiteX0-1" fmla="*/ 64770 w 643890"/>
                <a:gd name="connsiteY0-2" fmla="*/ 0 h 1059180"/>
                <a:gd name="connsiteX1-3" fmla="*/ 445770 w 643890"/>
                <a:gd name="connsiteY1-4" fmla="*/ 822960 h 1059180"/>
                <a:gd name="connsiteX2-5" fmla="*/ 643890 w 643890"/>
                <a:gd name="connsiteY2-6" fmla="*/ 990600 h 1059180"/>
                <a:gd name="connsiteX3-7" fmla="*/ 605790 w 643890"/>
                <a:gd name="connsiteY3-8" fmla="*/ 1059180 h 1059180"/>
                <a:gd name="connsiteX4-9" fmla="*/ 388620 w 643890"/>
                <a:gd name="connsiteY4-10" fmla="*/ 887730 h 1059180"/>
                <a:gd name="connsiteX5-11" fmla="*/ 0 w 643890"/>
                <a:gd name="connsiteY5-12" fmla="*/ 41910 h 1059180"/>
                <a:gd name="connsiteX6-13" fmla="*/ 64770 w 643890"/>
                <a:gd name="connsiteY6-14" fmla="*/ 0 h 1059180"/>
                <a:gd name="connsiteX0-15" fmla="*/ 64770 w 643890"/>
                <a:gd name="connsiteY0-16" fmla="*/ 0 h 1059180"/>
                <a:gd name="connsiteX1-17" fmla="*/ 445770 w 643890"/>
                <a:gd name="connsiteY1-18" fmla="*/ 822960 h 1059180"/>
                <a:gd name="connsiteX2-19" fmla="*/ 643890 w 643890"/>
                <a:gd name="connsiteY2-20" fmla="*/ 990600 h 1059180"/>
                <a:gd name="connsiteX3-21" fmla="*/ 605790 w 643890"/>
                <a:gd name="connsiteY3-22" fmla="*/ 1059180 h 1059180"/>
                <a:gd name="connsiteX4-23" fmla="*/ 388620 w 643890"/>
                <a:gd name="connsiteY4-24" fmla="*/ 887730 h 1059180"/>
                <a:gd name="connsiteX5-25" fmla="*/ 0 w 643890"/>
                <a:gd name="connsiteY5-26" fmla="*/ 41910 h 1059180"/>
                <a:gd name="connsiteX6-27" fmla="*/ 64770 w 643890"/>
                <a:gd name="connsiteY6-28" fmla="*/ 0 h 1059180"/>
                <a:gd name="connsiteX0-29" fmla="*/ 77470 w 656590"/>
                <a:gd name="connsiteY0-30" fmla="*/ 0 h 1059180"/>
                <a:gd name="connsiteX1-31" fmla="*/ 458470 w 656590"/>
                <a:gd name="connsiteY1-32" fmla="*/ 822960 h 1059180"/>
                <a:gd name="connsiteX2-33" fmla="*/ 656590 w 656590"/>
                <a:gd name="connsiteY2-34" fmla="*/ 990600 h 1059180"/>
                <a:gd name="connsiteX3-35" fmla="*/ 618490 w 656590"/>
                <a:gd name="connsiteY3-36" fmla="*/ 1059180 h 1059180"/>
                <a:gd name="connsiteX4-37" fmla="*/ 401320 w 656590"/>
                <a:gd name="connsiteY4-38" fmla="*/ 887730 h 1059180"/>
                <a:gd name="connsiteX5-39" fmla="*/ 0 w 656590"/>
                <a:gd name="connsiteY5-40" fmla="*/ 26670 h 1059180"/>
                <a:gd name="connsiteX6-41" fmla="*/ 77470 w 656590"/>
                <a:gd name="connsiteY6-42" fmla="*/ 0 h 1059180"/>
                <a:gd name="connsiteX0-43" fmla="*/ 77470 w 656590"/>
                <a:gd name="connsiteY0-44" fmla="*/ 0 h 1059180"/>
                <a:gd name="connsiteX1-45" fmla="*/ 456565 w 656590"/>
                <a:gd name="connsiteY1-46" fmla="*/ 819150 h 1059180"/>
                <a:gd name="connsiteX2-47" fmla="*/ 656590 w 656590"/>
                <a:gd name="connsiteY2-48" fmla="*/ 990600 h 1059180"/>
                <a:gd name="connsiteX3-49" fmla="*/ 618490 w 656590"/>
                <a:gd name="connsiteY3-50" fmla="*/ 1059180 h 1059180"/>
                <a:gd name="connsiteX4-51" fmla="*/ 401320 w 656590"/>
                <a:gd name="connsiteY4-52" fmla="*/ 887730 h 1059180"/>
                <a:gd name="connsiteX5-53" fmla="*/ 0 w 656590"/>
                <a:gd name="connsiteY5-54" fmla="*/ 26670 h 1059180"/>
                <a:gd name="connsiteX6-55" fmla="*/ 77470 w 656590"/>
                <a:gd name="connsiteY6-56" fmla="*/ 0 h 1059180"/>
                <a:gd name="connsiteX0-57" fmla="*/ 77470 w 656590"/>
                <a:gd name="connsiteY0-58" fmla="*/ 0 h 1059180"/>
                <a:gd name="connsiteX1-59" fmla="*/ 456565 w 656590"/>
                <a:gd name="connsiteY1-60" fmla="*/ 819150 h 1059180"/>
                <a:gd name="connsiteX2-61" fmla="*/ 656590 w 656590"/>
                <a:gd name="connsiteY2-62" fmla="*/ 990600 h 1059180"/>
                <a:gd name="connsiteX3-63" fmla="*/ 618490 w 656590"/>
                <a:gd name="connsiteY3-64" fmla="*/ 1059180 h 1059180"/>
                <a:gd name="connsiteX4-65" fmla="*/ 401320 w 656590"/>
                <a:gd name="connsiteY4-66" fmla="*/ 887730 h 1059180"/>
                <a:gd name="connsiteX5-67" fmla="*/ 0 w 656590"/>
                <a:gd name="connsiteY5-68" fmla="*/ 26670 h 1059180"/>
                <a:gd name="connsiteX6-69" fmla="*/ 77470 w 656590"/>
                <a:gd name="connsiteY6-70" fmla="*/ 0 h 1059180"/>
                <a:gd name="connsiteX0-71" fmla="*/ 77470 w 656590"/>
                <a:gd name="connsiteY0-72" fmla="*/ 0 h 1059180"/>
                <a:gd name="connsiteX1-73" fmla="*/ 456565 w 656590"/>
                <a:gd name="connsiteY1-74" fmla="*/ 819150 h 1059180"/>
                <a:gd name="connsiteX2-75" fmla="*/ 656590 w 656590"/>
                <a:gd name="connsiteY2-76" fmla="*/ 990600 h 1059180"/>
                <a:gd name="connsiteX3-77" fmla="*/ 618490 w 656590"/>
                <a:gd name="connsiteY3-78" fmla="*/ 1059180 h 1059180"/>
                <a:gd name="connsiteX4-79" fmla="*/ 401320 w 656590"/>
                <a:gd name="connsiteY4-80" fmla="*/ 887730 h 1059180"/>
                <a:gd name="connsiteX5-81" fmla="*/ 0 w 656590"/>
                <a:gd name="connsiteY5-82" fmla="*/ 26670 h 1059180"/>
                <a:gd name="connsiteX6-83" fmla="*/ 77470 w 656590"/>
                <a:gd name="connsiteY6-84" fmla="*/ 0 h 1059180"/>
                <a:gd name="connsiteX0-85" fmla="*/ 77470 w 656590"/>
                <a:gd name="connsiteY0-86" fmla="*/ 0 h 1059180"/>
                <a:gd name="connsiteX1-87" fmla="*/ 456565 w 656590"/>
                <a:gd name="connsiteY1-88" fmla="*/ 819150 h 1059180"/>
                <a:gd name="connsiteX2-89" fmla="*/ 656590 w 656590"/>
                <a:gd name="connsiteY2-90" fmla="*/ 990600 h 1059180"/>
                <a:gd name="connsiteX3-91" fmla="*/ 618490 w 656590"/>
                <a:gd name="connsiteY3-92" fmla="*/ 1059180 h 1059180"/>
                <a:gd name="connsiteX4-93" fmla="*/ 401320 w 656590"/>
                <a:gd name="connsiteY4-94" fmla="*/ 887730 h 1059180"/>
                <a:gd name="connsiteX5-95" fmla="*/ 0 w 656590"/>
                <a:gd name="connsiteY5-96" fmla="*/ 26670 h 1059180"/>
                <a:gd name="connsiteX6-97" fmla="*/ 77470 w 656590"/>
                <a:gd name="connsiteY6-98" fmla="*/ 0 h 1059180"/>
                <a:gd name="connsiteX0-99" fmla="*/ 77470 w 656590"/>
                <a:gd name="connsiteY0-100" fmla="*/ 0 h 1059180"/>
                <a:gd name="connsiteX1-101" fmla="*/ 456565 w 656590"/>
                <a:gd name="connsiteY1-102" fmla="*/ 819150 h 1059180"/>
                <a:gd name="connsiteX2-103" fmla="*/ 656590 w 656590"/>
                <a:gd name="connsiteY2-104" fmla="*/ 990600 h 1059180"/>
                <a:gd name="connsiteX3-105" fmla="*/ 618490 w 656590"/>
                <a:gd name="connsiteY3-106" fmla="*/ 1059180 h 1059180"/>
                <a:gd name="connsiteX4-107" fmla="*/ 401320 w 656590"/>
                <a:gd name="connsiteY4-108" fmla="*/ 887730 h 1059180"/>
                <a:gd name="connsiteX5-109" fmla="*/ 0 w 656590"/>
                <a:gd name="connsiteY5-110" fmla="*/ 26670 h 1059180"/>
                <a:gd name="connsiteX6-111" fmla="*/ 77470 w 656590"/>
                <a:gd name="connsiteY6-112" fmla="*/ 0 h 1059180"/>
                <a:gd name="connsiteX0-113" fmla="*/ 77470 w 656590"/>
                <a:gd name="connsiteY0-114" fmla="*/ 0 h 1059180"/>
                <a:gd name="connsiteX1-115" fmla="*/ 456565 w 656590"/>
                <a:gd name="connsiteY1-116" fmla="*/ 819150 h 1059180"/>
                <a:gd name="connsiteX2-117" fmla="*/ 656590 w 656590"/>
                <a:gd name="connsiteY2-118" fmla="*/ 990600 h 1059180"/>
                <a:gd name="connsiteX3-119" fmla="*/ 618490 w 656590"/>
                <a:gd name="connsiteY3-120" fmla="*/ 1059180 h 1059180"/>
                <a:gd name="connsiteX4-121" fmla="*/ 401320 w 656590"/>
                <a:gd name="connsiteY4-122" fmla="*/ 887730 h 1059180"/>
                <a:gd name="connsiteX5-123" fmla="*/ 0 w 656590"/>
                <a:gd name="connsiteY5-124" fmla="*/ 26670 h 1059180"/>
                <a:gd name="connsiteX6-125" fmla="*/ 77470 w 656590"/>
                <a:gd name="connsiteY6-126" fmla="*/ 0 h 10591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6590" h="1059180">
                  <a:moveTo>
                    <a:pt x="77470" y="0"/>
                  </a:moveTo>
                  <a:cubicBezTo>
                    <a:pt x="203835" y="273050"/>
                    <a:pt x="330200" y="559435"/>
                    <a:pt x="456565" y="819150"/>
                  </a:cubicBezTo>
                  <a:cubicBezTo>
                    <a:pt x="521335" y="889635"/>
                    <a:pt x="589915" y="933450"/>
                    <a:pt x="656590" y="990600"/>
                  </a:cubicBezTo>
                  <a:lnTo>
                    <a:pt x="618490" y="1059180"/>
                  </a:lnTo>
                  <a:cubicBezTo>
                    <a:pt x="546100" y="1002030"/>
                    <a:pt x="466090" y="962025"/>
                    <a:pt x="401320" y="887730"/>
                  </a:cubicBezTo>
                  <a:cubicBezTo>
                    <a:pt x="266065" y="615315"/>
                    <a:pt x="129540" y="308610"/>
                    <a:pt x="0" y="26670"/>
                  </a:cubicBezTo>
                  <a:lnTo>
                    <a:pt x="77470"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3989456" y="2139797"/>
              <a:ext cx="398243" cy="282386"/>
              <a:chOff x="6909354" y="2941530"/>
              <a:chExt cx="398243" cy="282386"/>
            </a:xfrm>
          </p:grpSpPr>
          <p:sp>
            <p:nvSpPr>
              <p:cNvPr id="21" name="矩形: 圆角 20"/>
              <p:cNvSpPr/>
              <p:nvPr/>
            </p:nvSpPr>
            <p:spPr>
              <a:xfrm rot="2145335">
                <a:off x="6909354" y="2941530"/>
                <a:ext cx="289020" cy="128007"/>
              </a:xfrm>
              <a:prstGeom prst="roundRect">
                <a:avLst>
                  <a:gd name="adj" fmla="val 33788"/>
                </a:avLst>
              </a:prstGeom>
              <a:gradFill>
                <a:gsLst>
                  <a:gs pos="60000">
                    <a:schemeClr val="bg1"/>
                  </a:gs>
                  <a:gs pos="100000">
                    <a:schemeClr val="bg1">
                      <a:lumMod val="85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rot="18394806">
                <a:off x="7117097" y="3033416"/>
                <a:ext cx="190500" cy="190500"/>
              </a:xfrm>
              <a:prstGeom prst="round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7148327" y="3067217"/>
                <a:ext cx="128040" cy="122899"/>
                <a:chOff x="7157152" y="3069717"/>
                <a:chExt cx="128040" cy="122899"/>
              </a:xfrm>
            </p:grpSpPr>
            <p:cxnSp>
              <p:nvCxnSpPr>
                <p:cNvPr id="24" name="直接连接符 23"/>
                <p:cNvCxnSpPr/>
                <p:nvPr/>
              </p:nvCxnSpPr>
              <p:spPr>
                <a:xfrm>
                  <a:off x="7201886" y="3069717"/>
                  <a:ext cx="83306" cy="5633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157152" y="3136286"/>
                  <a:ext cx="83306" cy="5633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26" name="图片 25"/>
          <p:cNvPicPr>
            <a:picLocks noChangeAspect="1"/>
          </p:cNvPicPr>
          <p:nvPr/>
        </p:nvPicPr>
        <p:blipFill>
          <a:blip r:embed="rId4"/>
          <a:stretch>
            <a:fillRect/>
          </a:stretch>
        </p:blipFill>
        <p:spPr>
          <a:xfrm>
            <a:off x="2282535" y="2348349"/>
            <a:ext cx="2270762" cy="2262902"/>
          </a:xfrm>
          <a:prstGeom prst="rect">
            <a:avLst/>
          </a:prstGeom>
        </p:spPr>
      </p:pic>
      <p:sp>
        <p:nvSpPr>
          <p:cNvPr id="27" name="文本框 26"/>
          <p:cNvSpPr txBox="1"/>
          <p:nvPr/>
        </p:nvSpPr>
        <p:spPr>
          <a:xfrm>
            <a:off x="6525977" y="1414530"/>
            <a:ext cx="3183038" cy="461665"/>
          </a:xfrm>
          <a:prstGeom prst="rect">
            <a:avLst/>
          </a:prstGeom>
          <a:noFill/>
        </p:spPr>
        <p:txBody>
          <a:bodyPr wrap="square" rtlCol="0">
            <a:spAutoFit/>
          </a:bodyPr>
          <a:lstStyle/>
          <a:p>
            <a:r>
              <a:rPr lang="zh-CN" altLang="en-US" sz="2400" dirty="0">
                <a:solidFill>
                  <a:schemeClr val="bg1"/>
                </a:solidFill>
                <a:latin typeface="+mj-ea"/>
                <a:ea typeface="+mj-ea"/>
              </a:rPr>
              <a:t>河南理工大学校歌</a:t>
            </a:r>
            <a:endParaRPr lang="zh-CN" altLang="en-US" sz="2400" dirty="0">
              <a:solidFill>
                <a:schemeClr val="bg1"/>
              </a:solidFill>
              <a:latin typeface="+mj-ea"/>
              <a:ea typeface="+mj-ea"/>
            </a:endParaRPr>
          </a:p>
        </p:txBody>
      </p:sp>
      <p:sp>
        <p:nvSpPr>
          <p:cNvPr id="28" name="文本框 27"/>
          <p:cNvSpPr txBox="1"/>
          <p:nvPr/>
        </p:nvSpPr>
        <p:spPr>
          <a:xfrm>
            <a:off x="6525977" y="2118219"/>
            <a:ext cx="3300321" cy="3699218"/>
          </a:xfrm>
          <a:prstGeom prst="rect">
            <a:avLst/>
          </a:prstGeom>
          <a:noFill/>
        </p:spPr>
        <p:txBody>
          <a:bodyPr wrap="square" rtlCol="0">
            <a:spAutoFit/>
          </a:bodyPr>
          <a:lstStyle/>
          <a:p>
            <a:pPr algn="just">
              <a:lnSpc>
                <a:spcPct val="130000"/>
              </a:lnSpc>
            </a:pPr>
            <a:r>
              <a:rPr lang="zh-CN" altLang="en-US" sz="1600" dirty="0">
                <a:solidFill>
                  <a:schemeClr val="bg1"/>
                </a:solidFill>
              </a:rPr>
              <a:t>作曲：张洪岛</a:t>
            </a:r>
            <a:endParaRPr lang="en-US" altLang="zh-CN" sz="1600" dirty="0">
              <a:solidFill>
                <a:schemeClr val="bg1"/>
              </a:solidFill>
            </a:endParaRPr>
          </a:p>
          <a:p>
            <a:pPr algn="just">
              <a:lnSpc>
                <a:spcPct val="130000"/>
              </a:lnSpc>
            </a:pPr>
            <a:r>
              <a:rPr lang="zh-CN" altLang="en-US" sz="1600" dirty="0">
                <a:solidFill>
                  <a:schemeClr val="bg1"/>
                </a:solidFill>
              </a:rPr>
              <a:t>作词：李敏修</a:t>
            </a:r>
            <a:endParaRPr lang="en-US" altLang="zh-CN" sz="1600" dirty="0">
              <a:solidFill>
                <a:schemeClr val="bg1"/>
              </a:solidFill>
            </a:endParaRPr>
          </a:p>
          <a:p>
            <a:pPr algn="just">
              <a:lnSpc>
                <a:spcPct val="130000"/>
              </a:lnSpc>
            </a:pPr>
            <a:r>
              <a:rPr lang="en-US" altLang="zh-CN" sz="1600" dirty="0">
                <a:solidFill>
                  <a:schemeClr val="bg1"/>
                </a:solidFill>
              </a:rPr>
              <a:t>《</a:t>
            </a:r>
            <a:r>
              <a:rPr lang="zh-CN" altLang="en-US" sz="1600" dirty="0">
                <a:solidFill>
                  <a:schemeClr val="bg1"/>
                </a:solidFill>
              </a:rPr>
              <a:t>河南理工大学校歌</a:t>
            </a:r>
            <a:r>
              <a:rPr lang="en-US" altLang="zh-CN" sz="1600" dirty="0">
                <a:solidFill>
                  <a:schemeClr val="bg1"/>
                </a:solidFill>
              </a:rPr>
              <a:t>》</a:t>
            </a:r>
            <a:endParaRPr lang="en-US" altLang="zh-CN" sz="1600" dirty="0">
              <a:solidFill>
                <a:schemeClr val="bg1"/>
              </a:solidFill>
            </a:endParaRPr>
          </a:p>
          <a:p>
            <a:pPr algn="just">
              <a:lnSpc>
                <a:spcPct val="130000"/>
              </a:lnSpc>
            </a:pPr>
            <a:r>
              <a:rPr lang="zh-CN" altLang="en-US" sz="1600" dirty="0">
                <a:solidFill>
                  <a:schemeClr val="bg1"/>
                </a:solidFill>
              </a:rPr>
              <a:t>（作于一九三五年）</a:t>
            </a:r>
            <a:endParaRPr lang="zh-CN" altLang="en-US" sz="1600" dirty="0">
              <a:solidFill>
                <a:schemeClr val="bg1"/>
              </a:solidFill>
            </a:endParaRPr>
          </a:p>
          <a:p>
            <a:pPr algn="just">
              <a:lnSpc>
                <a:spcPct val="130000"/>
              </a:lnSpc>
            </a:pPr>
            <a:r>
              <a:rPr lang="zh-CN" altLang="en-US" sz="1600" dirty="0">
                <a:solidFill>
                  <a:schemeClr val="bg1"/>
                </a:solidFill>
              </a:rPr>
              <a:t>李敏修作词</a:t>
            </a:r>
            <a:endParaRPr lang="en-US" altLang="zh-CN" sz="1600" dirty="0">
              <a:solidFill>
                <a:schemeClr val="bg1"/>
              </a:solidFill>
            </a:endParaRPr>
          </a:p>
          <a:p>
            <a:pPr algn="just">
              <a:lnSpc>
                <a:spcPct val="130000"/>
              </a:lnSpc>
            </a:pPr>
            <a:r>
              <a:rPr lang="zh-CN" altLang="en-US" sz="1600" dirty="0">
                <a:solidFill>
                  <a:schemeClr val="bg1"/>
                </a:solidFill>
              </a:rPr>
              <a:t>张洪岛谱曲</a:t>
            </a:r>
            <a:endParaRPr lang="zh-CN" altLang="en-US" sz="1600" dirty="0">
              <a:solidFill>
                <a:schemeClr val="bg1"/>
              </a:solidFill>
            </a:endParaRPr>
          </a:p>
          <a:p>
            <a:pPr algn="just">
              <a:lnSpc>
                <a:spcPct val="130000"/>
              </a:lnSpc>
            </a:pPr>
            <a:r>
              <a:rPr lang="zh-CN" altLang="en-US" sz="1600" dirty="0">
                <a:solidFill>
                  <a:schemeClr val="bg1"/>
                </a:solidFill>
              </a:rPr>
              <a:t>太行之阳河水东，</a:t>
            </a:r>
            <a:endParaRPr lang="zh-CN" altLang="en-US" sz="1600" dirty="0">
              <a:solidFill>
                <a:schemeClr val="bg1"/>
              </a:solidFill>
            </a:endParaRPr>
          </a:p>
          <a:p>
            <a:pPr algn="just">
              <a:lnSpc>
                <a:spcPct val="130000"/>
              </a:lnSpc>
            </a:pPr>
            <a:r>
              <a:rPr lang="zh-CN" altLang="en-US" sz="1600" dirty="0">
                <a:solidFill>
                  <a:schemeClr val="bg1"/>
                </a:solidFill>
              </a:rPr>
              <a:t>莘莘学子救国重劳工。</a:t>
            </a:r>
            <a:endParaRPr lang="zh-CN" altLang="en-US" sz="1600" dirty="0">
              <a:solidFill>
                <a:schemeClr val="bg1"/>
              </a:solidFill>
            </a:endParaRPr>
          </a:p>
          <a:p>
            <a:pPr algn="just">
              <a:lnSpc>
                <a:spcPct val="130000"/>
              </a:lnSpc>
            </a:pPr>
            <a:r>
              <a:rPr lang="zh-CN" altLang="en-US" sz="1600" dirty="0">
                <a:solidFill>
                  <a:schemeClr val="bg1"/>
                </a:solidFill>
              </a:rPr>
              <a:t>源深流自远，物阜民用丰。</a:t>
            </a:r>
            <a:endParaRPr lang="zh-CN" altLang="en-US" sz="1600" dirty="0">
              <a:solidFill>
                <a:schemeClr val="bg1"/>
              </a:solidFill>
            </a:endParaRPr>
          </a:p>
          <a:p>
            <a:pPr algn="just">
              <a:lnSpc>
                <a:spcPct val="130000"/>
              </a:lnSpc>
            </a:pPr>
            <a:r>
              <a:rPr lang="zh-CN" altLang="en-US" sz="1600" dirty="0">
                <a:solidFill>
                  <a:schemeClr val="bg1"/>
                </a:solidFill>
              </a:rPr>
              <a:t>山葱葱，水溶溶。</a:t>
            </a:r>
            <a:endParaRPr lang="zh-CN" altLang="en-US" sz="1600" dirty="0">
              <a:solidFill>
                <a:schemeClr val="bg1"/>
              </a:solidFill>
            </a:endParaRPr>
          </a:p>
          <a:p>
            <a:pPr algn="just">
              <a:lnSpc>
                <a:spcPct val="130000"/>
              </a:lnSpc>
            </a:pPr>
            <a:r>
              <a:rPr lang="zh-CN" altLang="en-US" sz="1600" dirty="0">
                <a:solidFill>
                  <a:schemeClr val="bg1"/>
                </a:solidFill>
              </a:rPr>
              <a:t>努力！努力！行健天同功！</a:t>
            </a:r>
            <a:endParaRPr lang="zh-CN" altLang="en-US" sz="1600" dirty="0">
              <a:solidFill>
                <a:schemeClr val="bg1"/>
              </a:solidFill>
            </a:endParaRPr>
          </a:p>
        </p:txBody>
      </p:sp>
      <p:cxnSp>
        <p:nvCxnSpPr>
          <p:cNvPr id="30" name="直接连接符 29"/>
          <p:cNvCxnSpPr/>
          <p:nvPr/>
        </p:nvCxnSpPr>
        <p:spPr>
          <a:xfrm>
            <a:off x="6643869" y="1980367"/>
            <a:ext cx="4503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5325" y="1076069"/>
            <a:ext cx="10801350"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492240" y="4039583"/>
            <a:ext cx="5004435" cy="1727139"/>
          </a:xfrm>
          <a:prstGeom prst="rect">
            <a:avLst/>
          </a:prstGeom>
          <a:noFill/>
        </p:spPr>
        <p:txBody>
          <a:bodyPr wrap="square" lIns="0" rIns="0" rtlCol="0">
            <a:spAutoFit/>
          </a:bodyPr>
          <a:lstStyle/>
          <a:p>
            <a:pPr algn="just">
              <a:lnSpc>
                <a:spcPct val="120000"/>
              </a:lnSpc>
            </a:pPr>
            <a:r>
              <a:rPr lang="zh-CN" altLang="en-US" spc="300" dirty="0"/>
              <a:t>如果你的选题背景文字部分较少，可以选用这张幻灯片。</a:t>
            </a:r>
            <a:endParaRPr lang="en-US" altLang="zh-CN" spc="300" dirty="0"/>
          </a:p>
          <a:p>
            <a:pPr algn="just">
              <a:lnSpc>
                <a:spcPct val="120000"/>
              </a:lnSpc>
            </a:pPr>
            <a:r>
              <a:rPr lang="zh-CN" altLang="en-US" spc="300" dirty="0"/>
              <a:t>左图位置你可以放项目或者论文相关的图片，在关键词部分，输入相应的关键词。</a:t>
            </a:r>
            <a:endParaRPr lang="en-US" altLang="zh-CN" spc="300" dirty="0"/>
          </a:p>
          <a:p>
            <a:pPr algn="just">
              <a:lnSpc>
                <a:spcPct val="120000"/>
              </a:lnSpc>
            </a:pPr>
            <a:r>
              <a:rPr lang="zh-CN" altLang="en-US" spc="300" dirty="0"/>
              <a:t>最后再简短地介绍自己的选题或项目背景。</a:t>
            </a:r>
            <a:endParaRPr lang="zh-CN" altLang="en-US" spc="300" dirty="0"/>
          </a:p>
        </p:txBody>
      </p:sp>
      <p:sp>
        <p:nvSpPr>
          <p:cNvPr id="7" name="文本框 6"/>
          <p:cNvSpPr txBox="1"/>
          <p:nvPr/>
        </p:nvSpPr>
        <p:spPr>
          <a:xfrm>
            <a:off x="6492240" y="1885612"/>
            <a:ext cx="5004435" cy="1727139"/>
          </a:xfrm>
          <a:prstGeom prst="rect">
            <a:avLst/>
          </a:prstGeom>
          <a:noFill/>
        </p:spPr>
        <p:txBody>
          <a:bodyPr wrap="square" lIns="0" rIns="0" rtlCol="0">
            <a:spAutoFit/>
          </a:bodyPr>
          <a:lstStyle/>
          <a:p>
            <a:pPr algn="just">
              <a:lnSpc>
                <a:spcPct val="120000"/>
              </a:lnSpc>
            </a:pPr>
            <a:r>
              <a:rPr lang="zh-CN" altLang="en-US" spc="300" dirty="0"/>
              <a:t>如果你的选题背景文字部分较少，可以选用这张幻灯片。</a:t>
            </a:r>
            <a:endParaRPr lang="en-US" altLang="zh-CN" spc="300" dirty="0"/>
          </a:p>
          <a:p>
            <a:pPr algn="just">
              <a:lnSpc>
                <a:spcPct val="120000"/>
              </a:lnSpc>
            </a:pPr>
            <a:r>
              <a:rPr lang="zh-CN" altLang="en-US" spc="300" dirty="0"/>
              <a:t>左图位置你可以放项目或者论文相关的图片，在关键词部分，输入相应的关键词。</a:t>
            </a:r>
            <a:endParaRPr lang="en-US" altLang="zh-CN" spc="300" dirty="0"/>
          </a:p>
          <a:p>
            <a:pPr algn="just">
              <a:lnSpc>
                <a:spcPct val="120000"/>
              </a:lnSpc>
            </a:pPr>
            <a:r>
              <a:rPr lang="zh-CN" altLang="en-US" spc="300" dirty="0"/>
              <a:t>最后再简短地介绍自己的选题或项目背景。</a:t>
            </a:r>
            <a:endParaRPr lang="zh-CN" altLang="en-US" spc="300" dirty="0"/>
          </a:p>
        </p:txBody>
      </p:sp>
      <p:cxnSp>
        <p:nvCxnSpPr>
          <p:cNvPr id="9" name="直接连接符 8"/>
          <p:cNvCxnSpPr/>
          <p:nvPr/>
        </p:nvCxnSpPr>
        <p:spPr>
          <a:xfrm>
            <a:off x="6492240" y="3821512"/>
            <a:ext cx="49682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492240" y="1343579"/>
            <a:ext cx="3169920" cy="461665"/>
          </a:xfrm>
          <a:prstGeom prst="rect">
            <a:avLst/>
          </a:prstGeom>
          <a:noFill/>
        </p:spPr>
        <p:txBody>
          <a:bodyPr wrap="square" lIns="0" rtlCol="0">
            <a:spAutoFit/>
          </a:bodyPr>
          <a:lstStyle/>
          <a:p>
            <a:pPr algn="just"/>
            <a:r>
              <a:rPr lang="zh-CN" altLang="en-US" sz="2400" b="1" dirty="0">
                <a:solidFill>
                  <a:schemeClr val="accent1"/>
                </a:solidFill>
                <a:latin typeface="+mj-ea"/>
                <a:ea typeface="+mj-ea"/>
              </a:rPr>
              <a:t>请在此处输入小标题</a:t>
            </a:r>
            <a:endParaRPr lang="zh-CN" altLang="en-US" sz="2400" b="1" dirty="0">
              <a:solidFill>
                <a:schemeClr val="accent1"/>
              </a:solidFill>
              <a:latin typeface="+mj-ea"/>
              <a:ea typeface="+mj-ea"/>
            </a:endParaRPr>
          </a:p>
        </p:txBody>
      </p:sp>
      <p:pic>
        <p:nvPicPr>
          <p:cNvPr id="14" name="图片占位符 13"/>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8" r="8"/>
          <a:stretch>
            <a:fillRect/>
          </a:stretch>
        </p:blipFill>
        <p:spPr/>
      </p:pic>
      <p:sp>
        <p:nvSpPr>
          <p:cNvPr id="16" name="标题 15"/>
          <p:cNvSpPr>
            <a:spLocks noGrp="1"/>
          </p:cNvSpPr>
          <p:nvPr>
            <p:ph type="title"/>
          </p:nvPr>
        </p:nvSpPr>
        <p:spPr/>
        <p:txBody>
          <a:bodyPr/>
          <a:lstStyle/>
          <a:p>
            <a:r>
              <a:rPr lang="zh-CN" altLang="en-US" dirty="0"/>
              <a:t>一句话简要概括选题背景</a:t>
            </a:r>
            <a:endParaRPr lang="zh-CN" altLang="en-US" dirty="0"/>
          </a:p>
        </p:txBody>
      </p:sp>
      <p:sp>
        <p:nvSpPr>
          <p:cNvPr id="5" name="矩形 4"/>
          <p:cNvSpPr/>
          <p:nvPr/>
        </p:nvSpPr>
        <p:spPr>
          <a:xfrm>
            <a:off x="4744720" y="5251610"/>
            <a:ext cx="1351280" cy="50292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pc="300" dirty="0"/>
              <a:t>关键词</a:t>
            </a:r>
            <a:endParaRPr lang="zh-CN" altLang="en-US" spc="3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Autofit/>
          </a:bodyPr>
          <a:lstStyle/>
          <a:p>
            <a:pPr>
              <a:lnSpc>
                <a:spcPct val="130000"/>
              </a:lnSpc>
            </a:pPr>
            <a:r>
              <a:rPr lang="zh-CN" altLang="en-US" dirty="0"/>
              <a:t>简要概述选题背景</a:t>
            </a:r>
            <a:endParaRPr lang="zh-CN" altLang="en-US" dirty="0"/>
          </a:p>
        </p:txBody>
      </p:sp>
      <p:cxnSp>
        <p:nvCxnSpPr>
          <p:cNvPr id="25" name="直接连接符 24"/>
          <p:cNvCxnSpPr/>
          <p:nvPr/>
        </p:nvCxnSpPr>
        <p:spPr>
          <a:xfrm>
            <a:off x="701096" y="1824525"/>
            <a:ext cx="55810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95325" y="2064263"/>
            <a:ext cx="2006600" cy="497957"/>
          </a:xfrm>
          <a:prstGeom prst="rect">
            <a:avLst/>
          </a:prstGeom>
          <a:noFill/>
        </p:spPr>
        <p:txBody>
          <a:bodyPr wrap="square" lIns="0" rtlCol="0">
            <a:spAutoFit/>
          </a:bodyPr>
          <a:lstStyle/>
          <a:p>
            <a:pPr>
              <a:lnSpc>
                <a:spcPct val="120000"/>
              </a:lnSpc>
            </a:pPr>
            <a:r>
              <a:rPr lang="zh-CN" altLang="en-US" sz="2400" b="1" dirty="0">
                <a:solidFill>
                  <a:schemeClr val="accent1"/>
                </a:solidFill>
                <a:latin typeface="+mj-ea"/>
                <a:ea typeface="+mj-ea"/>
              </a:rPr>
              <a:t>这里是小标题</a:t>
            </a:r>
            <a:endParaRPr lang="zh-CN" altLang="en-US" sz="2400" b="1" dirty="0">
              <a:solidFill>
                <a:schemeClr val="accent1"/>
              </a:solidFill>
              <a:latin typeface="+mj-ea"/>
              <a:ea typeface="+mj-ea"/>
            </a:endParaRPr>
          </a:p>
        </p:txBody>
      </p:sp>
      <p:sp>
        <p:nvSpPr>
          <p:cNvPr id="30" name="文本框 29"/>
          <p:cNvSpPr txBox="1"/>
          <p:nvPr/>
        </p:nvSpPr>
        <p:spPr>
          <a:xfrm>
            <a:off x="704101" y="2725951"/>
            <a:ext cx="2463948" cy="2391937"/>
          </a:xfrm>
          <a:prstGeom prst="rect">
            <a:avLst/>
          </a:prstGeom>
          <a:noFill/>
        </p:spPr>
        <p:txBody>
          <a:bodyPr wrap="square" lIns="0" rIns="0" rtlCol="0">
            <a:spAutoFit/>
          </a:bodyPr>
          <a:lstStyle/>
          <a:p>
            <a:pPr algn="just">
              <a:lnSpc>
                <a:spcPct val="120000"/>
              </a:lnSpc>
            </a:pPr>
            <a:r>
              <a:rPr lang="zh-CN" altLang="en-US" spc="300" dirty="0">
                <a:solidFill>
                  <a:schemeClr val="tx2"/>
                </a:solidFill>
              </a:rPr>
              <a:t>河南理工大学位于河南省焦作市，是中国第一所矿业高等学府、河南省建立最早的高等学校，为河南省与应急管理部共建高校、河南省属重点大学。</a:t>
            </a:r>
            <a:endParaRPr lang="zh-CN" altLang="en-US" spc="300" dirty="0">
              <a:solidFill>
                <a:schemeClr val="tx2"/>
              </a:solidFill>
            </a:endParaRPr>
          </a:p>
        </p:txBody>
      </p:sp>
      <p:cxnSp>
        <p:nvCxnSpPr>
          <p:cNvPr id="60" name="直接连接符 59"/>
          <p:cNvCxnSpPr/>
          <p:nvPr/>
        </p:nvCxnSpPr>
        <p:spPr>
          <a:xfrm>
            <a:off x="3497625" y="1824525"/>
            <a:ext cx="55810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3481694" y="2064263"/>
            <a:ext cx="2006600" cy="497957"/>
          </a:xfrm>
          <a:prstGeom prst="rect">
            <a:avLst/>
          </a:prstGeom>
          <a:noFill/>
        </p:spPr>
        <p:txBody>
          <a:bodyPr wrap="square" lIns="0" rtlCol="0">
            <a:spAutoFit/>
          </a:bodyPr>
          <a:lstStyle/>
          <a:p>
            <a:pPr>
              <a:lnSpc>
                <a:spcPct val="120000"/>
              </a:lnSpc>
            </a:pPr>
            <a:r>
              <a:rPr lang="zh-CN" altLang="en-US" sz="2400" b="1" dirty="0">
                <a:solidFill>
                  <a:schemeClr val="accent1"/>
                </a:solidFill>
                <a:latin typeface="+mj-ea"/>
                <a:ea typeface="+mj-ea"/>
              </a:rPr>
              <a:t>这里是小标题</a:t>
            </a:r>
            <a:endParaRPr lang="zh-CN" altLang="en-US" sz="2400" b="1" dirty="0">
              <a:solidFill>
                <a:schemeClr val="accent1"/>
              </a:solidFill>
              <a:latin typeface="+mj-ea"/>
              <a:ea typeface="+mj-ea"/>
            </a:endParaRPr>
          </a:p>
        </p:txBody>
      </p:sp>
      <p:sp>
        <p:nvSpPr>
          <p:cNvPr id="62" name="文本框 61"/>
          <p:cNvSpPr txBox="1"/>
          <p:nvPr/>
        </p:nvSpPr>
        <p:spPr>
          <a:xfrm>
            <a:off x="3490470" y="2725951"/>
            <a:ext cx="2463948" cy="3056734"/>
          </a:xfrm>
          <a:prstGeom prst="rect">
            <a:avLst/>
          </a:prstGeom>
          <a:noFill/>
        </p:spPr>
        <p:txBody>
          <a:bodyPr wrap="square" lIns="0" rIns="0" rtlCol="0">
            <a:spAutoFit/>
          </a:bodyPr>
          <a:lstStyle/>
          <a:p>
            <a:pPr algn="just">
              <a:lnSpc>
                <a:spcPct val="120000"/>
              </a:lnSpc>
            </a:pPr>
            <a:r>
              <a:rPr lang="zh-CN" altLang="en-US" spc="300" dirty="0">
                <a:solidFill>
                  <a:schemeClr val="tx2"/>
                </a:solidFill>
              </a:rPr>
              <a:t>入选国家“中西部高校基础能力建设工程” 、“卓越工程师教育培养计划”、“卓越工程师教育培养计划</a:t>
            </a:r>
            <a:r>
              <a:rPr lang="en-US" altLang="zh-CN" spc="300" dirty="0">
                <a:solidFill>
                  <a:schemeClr val="tx2"/>
                </a:solidFill>
              </a:rPr>
              <a:t>2.0”</a:t>
            </a:r>
            <a:r>
              <a:rPr lang="zh-CN" altLang="en-US" spc="300" dirty="0">
                <a:solidFill>
                  <a:schemeClr val="tx2"/>
                </a:solidFill>
              </a:rPr>
              <a:t>、“新工科研究与实践项目”，教育部本科教学工作水平评估优秀学校。</a:t>
            </a:r>
            <a:endParaRPr lang="zh-CN" altLang="en-US" spc="300" dirty="0">
              <a:solidFill>
                <a:schemeClr val="tx2"/>
              </a:solidFill>
            </a:endParaRPr>
          </a:p>
        </p:txBody>
      </p:sp>
      <p:cxnSp>
        <p:nvCxnSpPr>
          <p:cNvPr id="64" name="直接连接符 63"/>
          <p:cNvCxnSpPr/>
          <p:nvPr/>
        </p:nvCxnSpPr>
        <p:spPr>
          <a:xfrm>
            <a:off x="6283994" y="1824525"/>
            <a:ext cx="55810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268063" y="2064263"/>
            <a:ext cx="2006600" cy="497957"/>
          </a:xfrm>
          <a:prstGeom prst="rect">
            <a:avLst/>
          </a:prstGeom>
          <a:noFill/>
        </p:spPr>
        <p:txBody>
          <a:bodyPr wrap="square" lIns="0" rtlCol="0">
            <a:spAutoFit/>
          </a:bodyPr>
          <a:lstStyle/>
          <a:p>
            <a:pPr>
              <a:lnSpc>
                <a:spcPct val="120000"/>
              </a:lnSpc>
            </a:pPr>
            <a:r>
              <a:rPr lang="zh-CN" altLang="en-US" sz="2400" b="1" dirty="0">
                <a:solidFill>
                  <a:schemeClr val="accent1"/>
                </a:solidFill>
                <a:latin typeface="+mj-ea"/>
                <a:ea typeface="+mj-ea"/>
              </a:rPr>
              <a:t>这里是小标题</a:t>
            </a:r>
            <a:endParaRPr lang="zh-CN" altLang="en-US" sz="2400" b="1" dirty="0">
              <a:solidFill>
                <a:schemeClr val="accent1"/>
              </a:solidFill>
              <a:latin typeface="+mj-ea"/>
              <a:ea typeface="+mj-ea"/>
            </a:endParaRPr>
          </a:p>
        </p:txBody>
      </p:sp>
      <p:sp>
        <p:nvSpPr>
          <p:cNvPr id="66" name="文本框 65"/>
          <p:cNvSpPr txBox="1"/>
          <p:nvPr/>
        </p:nvSpPr>
        <p:spPr>
          <a:xfrm>
            <a:off x="6276839" y="2725951"/>
            <a:ext cx="2463948" cy="2391937"/>
          </a:xfrm>
          <a:prstGeom prst="rect">
            <a:avLst/>
          </a:prstGeom>
          <a:noFill/>
        </p:spPr>
        <p:txBody>
          <a:bodyPr wrap="square" lIns="0" rIns="0" rtlCol="0">
            <a:spAutoFit/>
          </a:bodyPr>
          <a:lstStyle/>
          <a:p>
            <a:pPr algn="just">
              <a:lnSpc>
                <a:spcPct val="120000"/>
              </a:lnSpc>
            </a:pPr>
            <a:r>
              <a:rPr lang="zh-CN" altLang="en-US" spc="300" dirty="0">
                <a:solidFill>
                  <a:schemeClr val="tx2"/>
                </a:solidFill>
              </a:rPr>
              <a:t>河南理工大学位于河南省焦作市，是中国第一所矿业高等学府、河南省建立最早的高等学校，为河南省与应急管理部共建高校、河南省属重点大学。</a:t>
            </a:r>
            <a:endParaRPr lang="zh-CN" altLang="en-US" spc="300" dirty="0">
              <a:solidFill>
                <a:schemeClr val="tx2"/>
              </a:solidFill>
            </a:endParaRPr>
          </a:p>
        </p:txBody>
      </p:sp>
      <p:cxnSp>
        <p:nvCxnSpPr>
          <p:cNvPr id="68" name="直接连接符 67"/>
          <p:cNvCxnSpPr/>
          <p:nvPr/>
        </p:nvCxnSpPr>
        <p:spPr>
          <a:xfrm>
            <a:off x="9070364" y="1824525"/>
            <a:ext cx="55810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9054433" y="2064263"/>
            <a:ext cx="2006600" cy="497957"/>
          </a:xfrm>
          <a:prstGeom prst="rect">
            <a:avLst/>
          </a:prstGeom>
          <a:noFill/>
        </p:spPr>
        <p:txBody>
          <a:bodyPr wrap="square" lIns="0" rtlCol="0">
            <a:spAutoFit/>
          </a:bodyPr>
          <a:lstStyle/>
          <a:p>
            <a:pPr>
              <a:lnSpc>
                <a:spcPct val="120000"/>
              </a:lnSpc>
            </a:pPr>
            <a:r>
              <a:rPr lang="zh-CN" altLang="en-US" sz="2400" b="1" dirty="0">
                <a:solidFill>
                  <a:schemeClr val="accent1"/>
                </a:solidFill>
                <a:latin typeface="+mj-ea"/>
                <a:ea typeface="+mj-ea"/>
              </a:rPr>
              <a:t>这里是小标题</a:t>
            </a:r>
            <a:endParaRPr lang="zh-CN" altLang="en-US" sz="2400" b="1" dirty="0">
              <a:solidFill>
                <a:schemeClr val="accent1"/>
              </a:solidFill>
              <a:latin typeface="+mj-ea"/>
              <a:ea typeface="+mj-ea"/>
            </a:endParaRPr>
          </a:p>
        </p:txBody>
      </p:sp>
      <p:sp>
        <p:nvSpPr>
          <p:cNvPr id="70" name="文本框 69"/>
          <p:cNvSpPr txBox="1"/>
          <p:nvPr/>
        </p:nvSpPr>
        <p:spPr>
          <a:xfrm>
            <a:off x="9063209" y="2725951"/>
            <a:ext cx="2463948" cy="3056734"/>
          </a:xfrm>
          <a:prstGeom prst="rect">
            <a:avLst/>
          </a:prstGeom>
          <a:noFill/>
        </p:spPr>
        <p:txBody>
          <a:bodyPr wrap="square" lIns="0" rIns="0" rtlCol="0">
            <a:spAutoFit/>
          </a:bodyPr>
          <a:lstStyle/>
          <a:p>
            <a:pPr algn="just">
              <a:lnSpc>
                <a:spcPct val="120000"/>
              </a:lnSpc>
            </a:pPr>
            <a:r>
              <a:rPr lang="zh-CN" altLang="en-US" spc="300" dirty="0">
                <a:solidFill>
                  <a:schemeClr val="tx2"/>
                </a:solidFill>
              </a:rPr>
              <a:t>入选国家“中西部高校基础能力建设工程” 、“卓越工程师教育培养计划”、“卓越工程师教育培养计划</a:t>
            </a:r>
            <a:r>
              <a:rPr lang="en-US" altLang="zh-CN" spc="300" dirty="0">
                <a:solidFill>
                  <a:schemeClr val="tx2"/>
                </a:solidFill>
              </a:rPr>
              <a:t>2.0”</a:t>
            </a:r>
            <a:r>
              <a:rPr lang="zh-CN" altLang="en-US" spc="300" dirty="0">
                <a:solidFill>
                  <a:schemeClr val="tx2"/>
                </a:solidFill>
              </a:rPr>
              <a:t>、“新工科研究与实践项目”，教育部本科教学工作水平评估优秀学校。</a:t>
            </a:r>
            <a:endParaRPr lang="zh-CN" altLang="en-US" spc="300" dirty="0">
              <a:solidFill>
                <a:schemeClr val="tx2"/>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8486200" y="1704109"/>
            <a:ext cx="3002973" cy="3429000"/>
          </a:xfrm>
          <a:prstGeom prst="roundRect">
            <a:avLst>
              <a:gd name="adj" fmla="val 6886"/>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p>
        </p:txBody>
      </p:sp>
      <p:sp>
        <p:nvSpPr>
          <p:cNvPr id="21" name="矩形: 圆角 20"/>
          <p:cNvSpPr/>
          <p:nvPr/>
        </p:nvSpPr>
        <p:spPr>
          <a:xfrm>
            <a:off x="4605931" y="1704109"/>
            <a:ext cx="3002973" cy="3429000"/>
          </a:xfrm>
          <a:prstGeom prst="roundRect">
            <a:avLst>
              <a:gd name="adj" fmla="val 6886"/>
            </a:avLst>
          </a:prstGeom>
          <a:solidFill>
            <a:srgbClr val="EFF0F5"/>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p>
        </p:txBody>
      </p:sp>
      <p:sp>
        <p:nvSpPr>
          <p:cNvPr id="2" name="标题 1"/>
          <p:cNvSpPr>
            <a:spLocks noGrp="1"/>
          </p:cNvSpPr>
          <p:nvPr>
            <p:ph type="title"/>
          </p:nvPr>
        </p:nvSpPr>
        <p:spPr/>
        <p:txBody>
          <a:bodyPr/>
          <a:lstStyle/>
          <a:p>
            <a:r>
              <a:rPr lang="zh-CN" altLang="en-US" dirty="0"/>
              <a:t>选题背景</a:t>
            </a:r>
            <a:r>
              <a:rPr lang="en-US" altLang="zh-CN" dirty="0"/>
              <a:t>-</a:t>
            </a:r>
            <a:r>
              <a:rPr lang="zh-CN" altLang="en-US" dirty="0"/>
              <a:t>总体思路</a:t>
            </a:r>
            <a:endParaRPr lang="zh-CN" altLang="en-US" dirty="0"/>
          </a:p>
        </p:txBody>
      </p:sp>
      <p:sp>
        <p:nvSpPr>
          <p:cNvPr id="8" name="箭头: 右 7"/>
          <p:cNvSpPr/>
          <p:nvPr/>
        </p:nvSpPr>
        <p:spPr>
          <a:xfrm>
            <a:off x="7832399" y="3315067"/>
            <a:ext cx="430306" cy="20708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p:cNvSpPr/>
          <p:nvPr/>
        </p:nvSpPr>
        <p:spPr>
          <a:xfrm>
            <a:off x="3931754" y="3315067"/>
            <a:ext cx="430306" cy="20708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691290" y="5631873"/>
            <a:ext cx="10819990" cy="548640"/>
          </a:xfrm>
          <a:prstGeom prst="roundRect">
            <a:avLst>
              <a:gd name="adj" fmla="val 183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还有要说的内容可以在这里补充一下。</a:t>
            </a:r>
            <a:endParaRPr lang="zh-CN" altLang="en-US" sz="2000" dirty="0"/>
          </a:p>
        </p:txBody>
      </p:sp>
      <p:sp>
        <p:nvSpPr>
          <p:cNvPr id="4" name="矩形: 圆角 3"/>
          <p:cNvSpPr/>
          <p:nvPr/>
        </p:nvSpPr>
        <p:spPr>
          <a:xfrm>
            <a:off x="695098" y="1704109"/>
            <a:ext cx="3002973" cy="3429000"/>
          </a:xfrm>
          <a:prstGeom prst="roundRect">
            <a:avLst>
              <a:gd name="adj" fmla="val 6886"/>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p>
        </p:txBody>
      </p:sp>
      <p:sp>
        <p:nvSpPr>
          <p:cNvPr id="13" name="文本框 12"/>
          <p:cNvSpPr txBox="1"/>
          <p:nvPr/>
        </p:nvSpPr>
        <p:spPr>
          <a:xfrm>
            <a:off x="845015" y="1896471"/>
            <a:ext cx="2703138" cy="835037"/>
          </a:xfrm>
          <a:prstGeom prst="rect">
            <a:avLst/>
          </a:prstGeom>
          <a:noFill/>
        </p:spPr>
        <p:txBody>
          <a:bodyPr wrap="square" rtlCol="0">
            <a:spAutoFit/>
          </a:bodyPr>
          <a:lstStyle/>
          <a:p>
            <a:pPr algn="ctr">
              <a:lnSpc>
                <a:spcPct val="120000"/>
              </a:lnSpc>
            </a:pPr>
            <a:r>
              <a:rPr lang="zh-CN" altLang="en-US" sz="2100" b="1" dirty="0">
                <a:solidFill>
                  <a:schemeClr val="accent1"/>
                </a:solidFill>
                <a:latin typeface="+mj-ea"/>
                <a:ea typeface="+mj-ea"/>
              </a:rPr>
              <a:t>我是小标题</a:t>
            </a:r>
            <a:endParaRPr lang="en-US" altLang="zh-CN" sz="2100" b="1" dirty="0">
              <a:solidFill>
                <a:schemeClr val="accent1"/>
              </a:solidFill>
              <a:latin typeface="+mj-ea"/>
              <a:ea typeface="+mj-ea"/>
            </a:endParaRPr>
          </a:p>
          <a:p>
            <a:pPr algn="ctr">
              <a:lnSpc>
                <a:spcPct val="120000"/>
              </a:lnSpc>
            </a:pPr>
            <a:r>
              <a:rPr lang="zh-CN" altLang="en-US" sz="2100" b="1" dirty="0">
                <a:solidFill>
                  <a:schemeClr val="accent1"/>
                </a:solidFill>
                <a:latin typeface="+mj-ea"/>
                <a:ea typeface="+mj-ea"/>
              </a:rPr>
              <a:t>简单概括这部分内容</a:t>
            </a:r>
            <a:endParaRPr lang="zh-CN" altLang="en-US" sz="2100" b="1" dirty="0">
              <a:solidFill>
                <a:schemeClr val="accent1"/>
              </a:solidFill>
              <a:latin typeface="+mj-ea"/>
              <a:ea typeface="+mj-ea"/>
            </a:endParaRPr>
          </a:p>
        </p:txBody>
      </p:sp>
      <p:sp>
        <p:nvSpPr>
          <p:cNvPr id="14" name="文本框 13"/>
          <p:cNvSpPr txBox="1"/>
          <p:nvPr/>
        </p:nvSpPr>
        <p:spPr>
          <a:xfrm>
            <a:off x="916135" y="2756276"/>
            <a:ext cx="2560898" cy="1727139"/>
          </a:xfrm>
          <a:prstGeom prst="rect">
            <a:avLst/>
          </a:prstGeom>
          <a:noFill/>
        </p:spPr>
        <p:txBody>
          <a:bodyPr wrap="square" rtlCol="0">
            <a:spAutoFit/>
          </a:bodyPr>
          <a:lstStyle/>
          <a:p>
            <a:pPr algn="just">
              <a:lnSpc>
                <a:spcPct val="120000"/>
              </a:lnSpc>
            </a:pPr>
            <a:r>
              <a:rPr lang="zh-CN" altLang="en-US" dirty="0">
                <a:solidFill>
                  <a:schemeClr val="tx2"/>
                </a:solidFill>
              </a:rPr>
              <a:t>截至</a:t>
            </a:r>
            <a:r>
              <a:rPr lang="en-US" altLang="zh-CN" dirty="0">
                <a:solidFill>
                  <a:schemeClr val="tx2"/>
                </a:solidFill>
              </a:rPr>
              <a:t>2017</a:t>
            </a:r>
            <a:r>
              <a:rPr lang="zh-CN" altLang="en-US" dirty="0">
                <a:solidFill>
                  <a:schemeClr val="tx2"/>
                </a:solidFill>
              </a:rPr>
              <a:t>年</a:t>
            </a:r>
            <a:r>
              <a:rPr lang="en-US" altLang="zh-CN" dirty="0">
                <a:solidFill>
                  <a:schemeClr val="tx2"/>
                </a:solidFill>
              </a:rPr>
              <a:t>7</a:t>
            </a:r>
            <a:r>
              <a:rPr lang="zh-CN" altLang="en-US" dirty="0">
                <a:solidFill>
                  <a:schemeClr val="tx2"/>
                </a:solidFill>
              </a:rPr>
              <a:t>月，学校拥有</a:t>
            </a:r>
            <a:r>
              <a:rPr lang="en-US" altLang="zh-CN" dirty="0">
                <a:solidFill>
                  <a:schemeClr val="tx2"/>
                </a:solidFill>
              </a:rPr>
              <a:t>21</a:t>
            </a:r>
            <a:r>
              <a:rPr lang="zh-CN" altLang="en-US" dirty="0">
                <a:solidFill>
                  <a:schemeClr val="tx2"/>
                </a:solidFill>
              </a:rPr>
              <a:t>个一级学科省级重点学科，设有</a:t>
            </a:r>
            <a:r>
              <a:rPr lang="en-US" altLang="zh-CN" dirty="0">
                <a:solidFill>
                  <a:schemeClr val="tx2"/>
                </a:solidFill>
              </a:rPr>
              <a:t>5</a:t>
            </a:r>
            <a:r>
              <a:rPr lang="zh-CN" altLang="en-US" dirty="0">
                <a:solidFill>
                  <a:schemeClr val="tx2"/>
                </a:solidFill>
              </a:rPr>
              <a:t>个博士后科研流动站、</a:t>
            </a:r>
            <a:r>
              <a:rPr lang="en-US" altLang="zh-CN" dirty="0">
                <a:solidFill>
                  <a:schemeClr val="tx2"/>
                </a:solidFill>
              </a:rPr>
              <a:t>4</a:t>
            </a:r>
            <a:r>
              <a:rPr lang="zh-CN" altLang="en-US" dirty="0">
                <a:solidFill>
                  <a:schemeClr val="tx2"/>
                </a:solidFill>
              </a:rPr>
              <a:t>个博士授权一级学科。</a:t>
            </a:r>
            <a:endParaRPr lang="zh-CN" altLang="en-US" dirty="0">
              <a:solidFill>
                <a:schemeClr val="tx2"/>
              </a:solidFill>
            </a:endParaRPr>
          </a:p>
        </p:txBody>
      </p:sp>
      <p:cxnSp>
        <p:nvCxnSpPr>
          <p:cNvPr id="19" name="直接连接符 18"/>
          <p:cNvCxnSpPr/>
          <p:nvPr/>
        </p:nvCxnSpPr>
        <p:spPr>
          <a:xfrm>
            <a:off x="1879661" y="4831773"/>
            <a:ext cx="6338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4739803" y="1896471"/>
            <a:ext cx="2703138" cy="2935302"/>
            <a:chOff x="4738574" y="1896471"/>
            <a:chExt cx="2703138" cy="2935302"/>
          </a:xfrm>
        </p:grpSpPr>
        <p:sp>
          <p:nvSpPr>
            <p:cNvPr id="27" name="文本框 26"/>
            <p:cNvSpPr txBox="1"/>
            <p:nvPr/>
          </p:nvSpPr>
          <p:spPr>
            <a:xfrm>
              <a:off x="4738574" y="1896471"/>
              <a:ext cx="2703138" cy="835037"/>
            </a:xfrm>
            <a:prstGeom prst="rect">
              <a:avLst/>
            </a:prstGeom>
            <a:noFill/>
          </p:spPr>
          <p:txBody>
            <a:bodyPr wrap="square" rtlCol="0">
              <a:spAutoFit/>
            </a:bodyPr>
            <a:lstStyle/>
            <a:p>
              <a:pPr algn="ctr">
                <a:lnSpc>
                  <a:spcPct val="120000"/>
                </a:lnSpc>
              </a:pPr>
              <a:r>
                <a:rPr lang="zh-CN" altLang="en-US" sz="2100" b="1" dirty="0">
                  <a:solidFill>
                    <a:schemeClr val="accent1"/>
                  </a:solidFill>
                  <a:latin typeface="+mj-ea"/>
                  <a:ea typeface="+mj-ea"/>
                </a:rPr>
                <a:t>我是小标题</a:t>
              </a:r>
              <a:endParaRPr lang="en-US" altLang="zh-CN" sz="2100" b="1" dirty="0">
                <a:solidFill>
                  <a:schemeClr val="accent1"/>
                </a:solidFill>
                <a:latin typeface="+mj-ea"/>
                <a:ea typeface="+mj-ea"/>
              </a:endParaRPr>
            </a:p>
            <a:p>
              <a:pPr algn="ctr">
                <a:lnSpc>
                  <a:spcPct val="120000"/>
                </a:lnSpc>
              </a:pPr>
              <a:r>
                <a:rPr lang="zh-CN" altLang="en-US" sz="2100" b="1" dirty="0">
                  <a:solidFill>
                    <a:schemeClr val="accent1"/>
                  </a:solidFill>
                  <a:latin typeface="+mj-ea"/>
                  <a:ea typeface="+mj-ea"/>
                </a:rPr>
                <a:t>简单概括这部分内容</a:t>
              </a:r>
              <a:endParaRPr lang="zh-CN" altLang="en-US" sz="2100" b="1" dirty="0">
                <a:solidFill>
                  <a:schemeClr val="accent1"/>
                </a:solidFill>
                <a:latin typeface="+mj-ea"/>
                <a:ea typeface="+mj-ea"/>
              </a:endParaRPr>
            </a:p>
          </p:txBody>
        </p:sp>
        <p:sp>
          <p:nvSpPr>
            <p:cNvPr id="28" name="文本框 27"/>
            <p:cNvSpPr txBox="1"/>
            <p:nvPr/>
          </p:nvSpPr>
          <p:spPr>
            <a:xfrm>
              <a:off x="4809694" y="2756276"/>
              <a:ext cx="2560898" cy="1727139"/>
            </a:xfrm>
            <a:prstGeom prst="rect">
              <a:avLst/>
            </a:prstGeom>
            <a:noFill/>
          </p:spPr>
          <p:txBody>
            <a:bodyPr wrap="square" rtlCol="0">
              <a:spAutoFit/>
            </a:bodyPr>
            <a:lstStyle/>
            <a:p>
              <a:pPr algn="just">
                <a:lnSpc>
                  <a:spcPct val="120000"/>
                </a:lnSpc>
              </a:pPr>
              <a:r>
                <a:rPr lang="zh-CN" altLang="en-US" dirty="0">
                  <a:solidFill>
                    <a:schemeClr val="tx2"/>
                  </a:solidFill>
                </a:rPr>
                <a:t>截至</a:t>
              </a:r>
              <a:r>
                <a:rPr lang="en-US" altLang="zh-CN" dirty="0">
                  <a:solidFill>
                    <a:schemeClr val="tx2"/>
                  </a:solidFill>
                </a:rPr>
                <a:t>2017</a:t>
              </a:r>
              <a:r>
                <a:rPr lang="zh-CN" altLang="en-US" dirty="0">
                  <a:solidFill>
                    <a:schemeClr val="tx2"/>
                  </a:solidFill>
                </a:rPr>
                <a:t>年</a:t>
              </a:r>
              <a:r>
                <a:rPr lang="en-US" altLang="zh-CN" dirty="0">
                  <a:solidFill>
                    <a:schemeClr val="tx2"/>
                  </a:solidFill>
                </a:rPr>
                <a:t>5</a:t>
              </a:r>
              <a:r>
                <a:rPr lang="zh-CN" altLang="en-US" dirty="0">
                  <a:solidFill>
                    <a:schemeClr val="tx2"/>
                  </a:solidFill>
                </a:rPr>
                <a:t>月，学校教学科研仪器设备总值近</a:t>
              </a:r>
              <a:r>
                <a:rPr lang="en-US" altLang="zh-CN" dirty="0">
                  <a:solidFill>
                    <a:schemeClr val="tx2"/>
                  </a:solidFill>
                </a:rPr>
                <a:t>5.25</a:t>
              </a:r>
              <a:r>
                <a:rPr lang="zh-CN" altLang="en-US" dirty="0">
                  <a:solidFill>
                    <a:schemeClr val="tx2"/>
                  </a:solidFill>
                </a:rPr>
                <a:t>亿元，建有网络中心等</a:t>
              </a:r>
              <a:r>
                <a:rPr lang="en-US" altLang="zh-CN" dirty="0">
                  <a:solidFill>
                    <a:schemeClr val="tx2"/>
                  </a:solidFill>
                </a:rPr>
                <a:t>48</a:t>
              </a:r>
              <a:r>
                <a:rPr lang="zh-CN" altLang="en-US" dirty="0">
                  <a:solidFill>
                    <a:schemeClr val="tx2"/>
                  </a:solidFill>
                </a:rPr>
                <a:t>个实验中心，</a:t>
              </a:r>
              <a:r>
                <a:rPr lang="en-US" altLang="zh-CN" dirty="0">
                  <a:solidFill>
                    <a:schemeClr val="tx2"/>
                  </a:solidFill>
                </a:rPr>
                <a:t>1</a:t>
              </a:r>
              <a:r>
                <a:rPr lang="zh-CN" altLang="en-US" dirty="0">
                  <a:solidFill>
                    <a:schemeClr val="tx2"/>
                  </a:solidFill>
                </a:rPr>
                <a:t>座地球科学馆。</a:t>
              </a:r>
              <a:endParaRPr lang="zh-CN" altLang="en-US" dirty="0">
                <a:solidFill>
                  <a:schemeClr val="tx2"/>
                </a:solidFill>
              </a:endParaRPr>
            </a:p>
          </p:txBody>
        </p:sp>
        <p:cxnSp>
          <p:nvCxnSpPr>
            <p:cNvPr id="29" name="直接连接符 28"/>
            <p:cNvCxnSpPr/>
            <p:nvPr/>
          </p:nvCxnSpPr>
          <p:spPr>
            <a:xfrm>
              <a:off x="5773220" y="4831773"/>
              <a:ext cx="6338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nvSpPr>
        <p:spPr>
          <a:xfrm>
            <a:off x="8643847" y="1896471"/>
            <a:ext cx="2703138" cy="835037"/>
          </a:xfrm>
          <a:prstGeom prst="rect">
            <a:avLst/>
          </a:prstGeom>
          <a:noFill/>
        </p:spPr>
        <p:txBody>
          <a:bodyPr wrap="square" rtlCol="0">
            <a:spAutoFit/>
          </a:bodyPr>
          <a:lstStyle/>
          <a:p>
            <a:pPr algn="ctr">
              <a:lnSpc>
                <a:spcPct val="120000"/>
              </a:lnSpc>
            </a:pPr>
            <a:r>
              <a:rPr lang="zh-CN" altLang="en-US" sz="2100" b="1" dirty="0">
                <a:solidFill>
                  <a:schemeClr val="accent1"/>
                </a:solidFill>
                <a:latin typeface="+mj-ea"/>
                <a:ea typeface="+mj-ea"/>
              </a:rPr>
              <a:t>我是小标题</a:t>
            </a:r>
            <a:endParaRPr lang="en-US" altLang="zh-CN" sz="2100" b="1" dirty="0">
              <a:solidFill>
                <a:schemeClr val="accent1"/>
              </a:solidFill>
              <a:latin typeface="+mj-ea"/>
              <a:ea typeface="+mj-ea"/>
            </a:endParaRPr>
          </a:p>
          <a:p>
            <a:pPr algn="ctr">
              <a:lnSpc>
                <a:spcPct val="120000"/>
              </a:lnSpc>
            </a:pPr>
            <a:r>
              <a:rPr lang="zh-CN" altLang="en-US" sz="2100" b="1" dirty="0">
                <a:solidFill>
                  <a:schemeClr val="accent1"/>
                </a:solidFill>
                <a:latin typeface="+mj-ea"/>
                <a:ea typeface="+mj-ea"/>
              </a:rPr>
              <a:t>简单概括这部分内容</a:t>
            </a:r>
            <a:endParaRPr lang="zh-CN" altLang="en-US" sz="2100" b="1" dirty="0">
              <a:solidFill>
                <a:schemeClr val="accent1"/>
              </a:solidFill>
              <a:latin typeface="+mj-ea"/>
              <a:ea typeface="+mj-ea"/>
            </a:endParaRPr>
          </a:p>
        </p:txBody>
      </p:sp>
      <p:sp>
        <p:nvSpPr>
          <p:cNvPr id="32" name="文本框 31"/>
          <p:cNvSpPr txBox="1"/>
          <p:nvPr/>
        </p:nvSpPr>
        <p:spPr>
          <a:xfrm>
            <a:off x="8714967" y="2756276"/>
            <a:ext cx="2560898" cy="1727139"/>
          </a:xfrm>
          <a:prstGeom prst="rect">
            <a:avLst/>
          </a:prstGeom>
          <a:noFill/>
        </p:spPr>
        <p:txBody>
          <a:bodyPr wrap="square" rtlCol="0">
            <a:spAutoFit/>
          </a:bodyPr>
          <a:lstStyle/>
          <a:p>
            <a:pPr algn="just">
              <a:lnSpc>
                <a:spcPct val="120000"/>
              </a:lnSpc>
            </a:pPr>
            <a:r>
              <a:rPr lang="zh-CN" altLang="en-US" dirty="0">
                <a:solidFill>
                  <a:schemeClr val="tx2"/>
                </a:solidFill>
              </a:rPr>
              <a:t>截至</a:t>
            </a:r>
            <a:r>
              <a:rPr lang="en-US" altLang="zh-CN" dirty="0">
                <a:solidFill>
                  <a:schemeClr val="tx2"/>
                </a:solidFill>
              </a:rPr>
              <a:t>2016</a:t>
            </a:r>
            <a:r>
              <a:rPr lang="zh-CN" altLang="en-US" dirty="0">
                <a:solidFill>
                  <a:schemeClr val="tx2"/>
                </a:solidFill>
              </a:rPr>
              <a:t>年</a:t>
            </a:r>
            <a:r>
              <a:rPr lang="en-US" altLang="zh-CN" dirty="0">
                <a:solidFill>
                  <a:schemeClr val="tx2"/>
                </a:solidFill>
              </a:rPr>
              <a:t>3</a:t>
            </a:r>
            <a:r>
              <a:rPr lang="zh-CN" altLang="en-US" dirty="0">
                <a:solidFill>
                  <a:schemeClr val="tx2"/>
                </a:solidFill>
              </a:rPr>
              <a:t>月，学校建有国家科技部、教育部、测绘局、等科研平台</a:t>
            </a:r>
            <a:r>
              <a:rPr lang="en-US" altLang="zh-CN" dirty="0">
                <a:solidFill>
                  <a:schemeClr val="tx2"/>
                </a:solidFill>
              </a:rPr>
              <a:t>49</a:t>
            </a:r>
            <a:r>
              <a:rPr lang="zh-CN" altLang="en-US" dirty="0">
                <a:solidFill>
                  <a:schemeClr val="tx2"/>
                </a:solidFill>
              </a:rPr>
              <a:t>个，有国家、省部级教学科研团队</a:t>
            </a:r>
            <a:r>
              <a:rPr lang="en-US" altLang="zh-CN" dirty="0">
                <a:solidFill>
                  <a:schemeClr val="tx2"/>
                </a:solidFill>
              </a:rPr>
              <a:t>38</a:t>
            </a:r>
            <a:r>
              <a:rPr lang="zh-CN" altLang="en-US" dirty="0">
                <a:solidFill>
                  <a:schemeClr val="tx2"/>
                </a:solidFill>
              </a:rPr>
              <a:t>个。</a:t>
            </a:r>
            <a:endParaRPr lang="zh-CN" altLang="en-US" dirty="0">
              <a:solidFill>
                <a:schemeClr val="tx2"/>
              </a:solidFill>
            </a:endParaRPr>
          </a:p>
        </p:txBody>
      </p:sp>
      <p:cxnSp>
        <p:nvCxnSpPr>
          <p:cNvPr id="33" name="直接连接符 32"/>
          <p:cNvCxnSpPr/>
          <p:nvPr/>
        </p:nvCxnSpPr>
        <p:spPr>
          <a:xfrm>
            <a:off x="9678493" y="4831773"/>
            <a:ext cx="6338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5"/>
          <p:cNvCxnSpPr/>
          <p:nvPr/>
        </p:nvCxnSpPr>
        <p:spPr>
          <a:xfrm>
            <a:off x="695325" y="4489092"/>
            <a:ext cx="10801350"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366649" y="4380579"/>
            <a:ext cx="217027" cy="21702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3" name="矩形 32"/>
          <p:cNvSpPr/>
          <p:nvPr/>
        </p:nvSpPr>
        <p:spPr>
          <a:xfrm>
            <a:off x="600078" y="4620450"/>
            <a:ext cx="3119867" cy="1432508"/>
          </a:xfrm>
          <a:prstGeom prst="rect">
            <a:avLst/>
          </a:prstGeom>
        </p:spPr>
        <p:txBody>
          <a:bodyPr wrap="square">
            <a:spAutoFit/>
          </a:bodyPr>
          <a:lstStyle/>
          <a:p>
            <a:pPr algn="just">
              <a:lnSpc>
                <a:spcPct val="120000"/>
              </a:lnSpc>
            </a:pPr>
            <a:r>
              <a:rPr lang="zh-CN" altLang="en-US" sz="2000" b="1" dirty="0">
                <a:solidFill>
                  <a:schemeClr val="accent1"/>
                </a:solidFill>
                <a:latin typeface="微软雅黑" panose="020B0503020204020204" charset="-122"/>
                <a:ea typeface="微软雅黑" panose="020B0503020204020204" charset="-122"/>
              </a:rPr>
              <a:t>这里是小标题</a:t>
            </a:r>
            <a:endParaRPr lang="zh-CN" altLang="en-US" sz="2000" b="1" dirty="0">
              <a:solidFill>
                <a:schemeClr val="accent1"/>
              </a:solidFill>
              <a:latin typeface="微软雅黑" panose="020B0503020204020204" charset="-122"/>
              <a:ea typeface="微软雅黑" panose="020B0503020204020204" charset="-122"/>
            </a:endParaRPr>
          </a:p>
          <a:p>
            <a:pPr algn="just">
              <a:lnSpc>
                <a:spcPct val="120000"/>
              </a:lnSpc>
            </a:pPr>
            <a:r>
              <a:rPr lang="en-US" altLang="zh-CN" dirty="0">
                <a:solidFill>
                  <a:schemeClr val="tx2"/>
                </a:solidFill>
                <a:latin typeface="微软雅黑 Light" panose="020B0502040204020203" pitchFamily="34" charset="-122"/>
                <a:ea typeface="微软雅黑 Light" panose="020B0502040204020203" pitchFamily="34" charset="-122"/>
              </a:rPr>
              <a:t>1909</a:t>
            </a:r>
            <a:r>
              <a:rPr lang="zh-CN" altLang="en-US" dirty="0">
                <a:solidFill>
                  <a:schemeClr val="tx2"/>
                </a:solidFill>
                <a:latin typeface="微软雅黑 Light" panose="020B0502040204020203" pitchFamily="34" charset="-122"/>
                <a:ea typeface="微软雅黑 Light" panose="020B0502040204020203" pitchFamily="34" charset="-122"/>
              </a:rPr>
              <a:t>年</a:t>
            </a:r>
            <a:r>
              <a:rPr lang="en-US" altLang="zh-CN" dirty="0">
                <a:solidFill>
                  <a:schemeClr val="tx2"/>
                </a:solidFill>
                <a:latin typeface="微软雅黑 Light" panose="020B0502040204020203" pitchFamily="34" charset="-122"/>
                <a:ea typeface="微软雅黑 Light" panose="020B0502040204020203" pitchFamily="34" charset="-122"/>
              </a:rPr>
              <a:t>3</a:t>
            </a:r>
            <a:r>
              <a:rPr lang="zh-CN" altLang="en-US" dirty="0">
                <a:solidFill>
                  <a:schemeClr val="tx2"/>
                </a:solidFill>
                <a:latin typeface="微软雅黑 Light" panose="020B0502040204020203" pitchFamily="34" charset="-122"/>
                <a:ea typeface="微软雅黑 Light" panose="020B0502040204020203" pitchFamily="34" charset="-122"/>
              </a:rPr>
              <a:t>月</a:t>
            </a:r>
            <a:r>
              <a:rPr lang="en-US" altLang="zh-CN" dirty="0">
                <a:solidFill>
                  <a:schemeClr val="tx2"/>
                </a:solidFill>
                <a:latin typeface="微软雅黑 Light" panose="020B0502040204020203" pitchFamily="34" charset="-122"/>
                <a:ea typeface="微软雅黑 Light" panose="020B0502040204020203" pitchFamily="34" charset="-122"/>
              </a:rPr>
              <a:t>1</a:t>
            </a:r>
            <a:r>
              <a:rPr lang="zh-CN" altLang="en-US" dirty="0">
                <a:solidFill>
                  <a:schemeClr val="tx2"/>
                </a:solidFill>
                <a:latin typeface="微软雅黑 Light" panose="020B0502040204020203" pitchFamily="34" charset="-122"/>
                <a:ea typeface="微软雅黑 Light" panose="020B0502040204020203" pitchFamily="34" charset="-122"/>
              </a:rPr>
              <a:t>日，英国福公司按上述条款规定，创办焦作路矿学堂。</a:t>
            </a:r>
            <a:endParaRPr lang="en-US" altLang="zh-CN" dirty="0">
              <a:solidFill>
                <a:schemeClr val="tx2"/>
              </a:solidFill>
              <a:latin typeface="微软雅黑 Light" panose="020B0502040204020203" pitchFamily="34" charset="-122"/>
              <a:ea typeface="微软雅黑 Light" panose="020B0502040204020203" pitchFamily="34" charset="-122"/>
            </a:endParaRPr>
          </a:p>
        </p:txBody>
      </p:sp>
      <p:pic>
        <p:nvPicPr>
          <p:cNvPr id="7" name="图片占位符 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65" b="265"/>
          <a:stretch>
            <a:fillRect/>
          </a:stretch>
        </p:blipFill>
        <p:spPr/>
      </p:pic>
      <p:sp>
        <p:nvSpPr>
          <p:cNvPr id="14" name="矩形 13"/>
          <p:cNvSpPr/>
          <p:nvPr/>
        </p:nvSpPr>
        <p:spPr>
          <a:xfrm>
            <a:off x="4439519" y="4620450"/>
            <a:ext cx="3119867" cy="1100109"/>
          </a:xfrm>
          <a:prstGeom prst="rect">
            <a:avLst/>
          </a:prstGeom>
        </p:spPr>
        <p:txBody>
          <a:bodyPr wrap="square">
            <a:spAutoFit/>
          </a:bodyPr>
          <a:lstStyle/>
          <a:p>
            <a:pPr algn="just">
              <a:lnSpc>
                <a:spcPct val="120000"/>
              </a:lnSpc>
            </a:pPr>
            <a:r>
              <a:rPr lang="zh-CN" altLang="en-US" sz="2000" b="1" dirty="0">
                <a:solidFill>
                  <a:schemeClr val="accent1"/>
                </a:solidFill>
                <a:latin typeface="微软雅黑" panose="020B0503020204020204" charset="-122"/>
                <a:ea typeface="微软雅黑" panose="020B0503020204020204" charset="-122"/>
              </a:rPr>
              <a:t>这里是小标题</a:t>
            </a:r>
            <a:endParaRPr lang="en-US" altLang="zh-CN" sz="2000" dirty="0">
              <a:solidFill>
                <a:schemeClr val="tx2"/>
              </a:solidFill>
              <a:latin typeface="微软雅黑 Light" panose="020B0502040204020203" pitchFamily="34" charset="-122"/>
              <a:ea typeface="微软雅黑 Light" panose="020B0502040204020203" pitchFamily="34" charset="-122"/>
            </a:endParaRPr>
          </a:p>
          <a:p>
            <a:pPr algn="just">
              <a:lnSpc>
                <a:spcPct val="120000"/>
              </a:lnSpc>
            </a:pPr>
            <a:r>
              <a:rPr lang="en-US" altLang="zh-CN" dirty="0">
                <a:solidFill>
                  <a:schemeClr val="tx2"/>
                </a:solidFill>
                <a:latin typeface="微软雅黑 Light" panose="020B0502040204020203" pitchFamily="34" charset="-122"/>
                <a:ea typeface="微软雅黑 Light" panose="020B0502040204020203" pitchFamily="34" charset="-122"/>
              </a:rPr>
              <a:t>1915</a:t>
            </a:r>
            <a:r>
              <a:rPr lang="zh-CN" altLang="en-US" dirty="0">
                <a:solidFill>
                  <a:schemeClr val="tx2"/>
                </a:solidFill>
                <a:latin typeface="微软雅黑 Light" panose="020B0502040204020203" pitchFamily="34" charset="-122"/>
                <a:ea typeface="微软雅黑 Light" panose="020B0502040204020203" pitchFamily="34" charset="-122"/>
              </a:rPr>
              <a:t>年</a:t>
            </a:r>
            <a:r>
              <a:rPr lang="en-US" altLang="zh-CN" dirty="0">
                <a:solidFill>
                  <a:schemeClr val="tx2"/>
                </a:solidFill>
                <a:latin typeface="微软雅黑 Light" panose="020B0502040204020203" pitchFamily="34" charset="-122"/>
                <a:ea typeface="微软雅黑 Light" panose="020B0502040204020203" pitchFamily="34" charset="-122"/>
              </a:rPr>
              <a:t>5</a:t>
            </a:r>
            <a:r>
              <a:rPr lang="zh-CN" altLang="en-US" dirty="0">
                <a:solidFill>
                  <a:schemeClr val="tx2"/>
                </a:solidFill>
                <a:latin typeface="微软雅黑 Light" panose="020B0502040204020203" pitchFamily="34" charset="-122"/>
                <a:ea typeface="微软雅黑 Light" panose="020B0502040204020203" pitchFamily="34" charset="-122"/>
              </a:rPr>
              <a:t>月</a:t>
            </a:r>
            <a:r>
              <a:rPr lang="en-US" altLang="zh-CN" dirty="0">
                <a:solidFill>
                  <a:schemeClr val="tx2"/>
                </a:solidFill>
                <a:latin typeface="微软雅黑 Light" panose="020B0502040204020203" pitchFamily="34" charset="-122"/>
                <a:ea typeface="微软雅黑 Light" panose="020B0502040204020203" pitchFamily="34" charset="-122"/>
              </a:rPr>
              <a:t>7</a:t>
            </a:r>
            <a:r>
              <a:rPr lang="zh-CN" altLang="en-US" dirty="0">
                <a:solidFill>
                  <a:schemeClr val="tx2"/>
                </a:solidFill>
                <a:latin typeface="微软雅黑 Light" panose="020B0502040204020203" pitchFamily="34" charset="-122"/>
                <a:ea typeface="微软雅黑 Light" panose="020B0502040204020203" pitchFamily="34" charset="-122"/>
              </a:rPr>
              <a:t>日，学校更名为河南福中矿务学校。</a:t>
            </a:r>
            <a:endParaRPr lang="en-US" altLang="zh-CN" dirty="0">
              <a:solidFill>
                <a:schemeClr val="tx2"/>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8278960" y="4620450"/>
            <a:ext cx="3119867" cy="1100109"/>
          </a:xfrm>
          <a:prstGeom prst="rect">
            <a:avLst/>
          </a:prstGeom>
        </p:spPr>
        <p:txBody>
          <a:bodyPr wrap="square">
            <a:spAutoFit/>
          </a:bodyPr>
          <a:lstStyle/>
          <a:p>
            <a:pPr algn="just">
              <a:lnSpc>
                <a:spcPct val="120000"/>
              </a:lnSpc>
            </a:pPr>
            <a:r>
              <a:rPr lang="zh-CN" altLang="en-US" sz="2000" b="1" dirty="0">
                <a:solidFill>
                  <a:schemeClr val="accent1"/>
                </a:solidFill>
                <a:latin typeface="微软雅黑" panose="020B0503020204020204" charset="-122"/>
                <a:ea typeface="微软雅黑" panose="020B0503020204020204" charset="-122"/>
              </a:rPr>
              <a:t>这里是小标题</a:t>
            </a:r>
            <a:endParaRPr lang="zh-CN" altLang="en-US" sz="2000" b="1" dirty="0">
              <a:solidFill>
                <a:schemeClr val="accent1"/>
              </a:solidFill>
              <a:latin typeface="微软雅黑" panose="020B0503020204020204" charset="-122"/>
              <a:ea typeface="微软雅黑" panose="020B0503020204020204" charset="-122"/>
            </a:endParaRPr>
          </a:p>
          <a:p>
            <a:pPr algn="just">
              <a:lnSpc>
                <a:spcPct val="120000"/>
              </a:lnSpc>
            </a:pPr>
            <a:r>
              <a:rPr lang="en-US" altLang="zh-CN" dirty="0">
                <a:solidFill>
                  <a:schemeClr val="tx2"/>
                </a:solidFill>
                <a:latin typeface="微软雅黑 Light" panose="020B0502040204020203" pitchFamily="34" charset="-122"/>
                <a:ea typeface="微软雅黑 Light" panose="020B0502040204020203" pitchFamily="34" charset="-122"/>
              </a:rPr>
              <a:t>1919</a:t>
            </a:r>
            <a:r>
              <a:rPr lang="zh-CN" altLang="en-US" dirty="0">
                <a:solidFill>
                  <a:schemeClr val="tx2"/>
                </a:solidFill>
                <a:latin typeface="微软雅黑 Light" panose="020B0502040204020203" pitchFamily="34" charset="-122"/>
                <a:ea typeface="微软雅黑 Light" panose="020B0502040204020203" pitchFamily="34" charset="-122"/>
              </a:rPr>
              <a:t>年，河南福中矿务学校易名福中矿务专门学校。</a:t>
            </a:r>
            <a:endParaRPr lang="en-US" altLang="zh-CN" dirty="0">
              <a:solidFill>
                <a:schemeClr val="tx2"/>
              </a:solidFill>
              <a:latin typeface="微软雅黑 Light" panose="020B0502040204020203" pitchFamily="34" charset="-122"/>
              <a:ea typeface="微软雅黑 Light" panose="020B0502040204020203" pitchFamily="34" charset="-122"/>
            </a:endParaRPr>
          </a:p>
        </p:txBody>
      </p:sp>
      <p:sp>
        <p:nvSpPr>
          <p:cNvPr id="20" name="椭圆 19"/>
          <p:cNvSpPr/>
          <p:nvPr/>
        </p:nvSpPr>
        <p:spPr>
          <a:xfrm>
            <a:off x="5191691" y="4380579"/>
            <a:ext cx="217027" cy="21702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1" name="椭圆 20"/>
          <p:cNvSpPr/>
          <p:nvPr/>
        </p:nvSpPr>
        <p:spPr>
          <a:xfrm>
            <a:off x="9016733" y="4380579"/>
            <a:ext cx="217027" cy="21702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标题 8"/>
          <p:cNvSpPr>
            <a:spLocks noGrp="1"/>
          </p:cNvSpPr>
          <p:nvPr>
            <p:ph type="title"/>
          </p:nvPr>
        </p:nvSpPr>
        <p:spPr/>
        <p:txBody>
          <a:bodyPr/>
          <a:lstStyle/>
          <a:p>
            <a:r>
              <a:rPr lang="zh-CN" altLang="en-US" dirty="0"/>
              <a:t>项目时间进度规划</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405625" y="1946365"/>
            <a:ext cx="1261832" cy="1261832"/>
            <a:chOff x="4202792" y="1946365"/>
            <a:chExt cx="1261832" cy="1261832"/>
          </a:xfrm>
        </p:grpSpPr>
        <p:sp>
          <p:nvSpPr>
            <p:cNvPr id="39" name="椭圆 38"/>
            <p:cNvSpPr/>
            <p:nvPr/>
          </p:nvSpPr>
          <p:spPr>
            <a:xfrm>
              <a:off x="4202792" y="1946365"/>
              <a:ext cx="1261832" cy="12618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40" name="图形 39"/>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05747" y="2215022"/>
              <a:ext cx="678789" cy="678789"/>
            </a:xfrm>
            <a:prstGeom prst="rect">
              <a:avLst/>
            </a:prstGeom>
          </p:spPr>
        </p:pic>
      </p:grpSp>
      <p:sp>
        <p:nvSpPr>
          <p:cNvPr id="3" name="标题 2"/>
          <p:cNvSpPr>
            <a:spLocks noGrp="1"/>
          </p:cNvSpPr>
          <p:nvPr>
            <p:ph type="title"/>
          </p:nvPr>
        </p:nvSpPr>
        <p:spPr/>
        <p:txBody>
          <a:bodyPr/>
          <a:lstStyle/>
          <a:p>
            <a:r>
              <a:rPr lang="zh-CN" altLang="en-US" dirty="0"/>
              <a:t>项目时间进度规划</a:t>
            </a:r>
            <a:endParaRPr lang="zh-CN" altLang="en-US" dirty="0"/>
          </a:p>
        </p:txBody>
      </p:sp>
      <p:sp>
        <p:nvSpPr>
          <p:cNvPr id="22" name="梯形 21"/>
          <p:cNvSpPr/>
          <p:nvPr/>
        </p:nvSpPr>
        <p:spPr>
          <a:xfrm>
            <a:off x="669089" y="4404857"/>
            <a:ext cx="10853822" cy="985565"/>
          </a:xfrm>
          <a:prstGeom prst="trapezoid">
            <a:avLst>
              <a:gd name="adj" fmla="val 65393"/>
            </a:avLst>
          </a:prstGeom>
          <a:gradFill>
            <a:gsLst>
              <a:gs pos="100000">
                <a:schemeClr val="accent1">
                  <a:alpha val="50000"/>
                </a:schemeClr>
              </a:gs>
              <a:gs pos="0">
                <a:schemeClr val="bg1">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1" name="矩形 40"/>
          <p:cNvSpPr/>
          <p:nvPr/>
        </p:nvSpPr>
        <p:spPr>
          <a:xfrm>
            <a:off x="874564" y="3964888"/>
            <a:ext cx="2323954" cy="1063176"/>
          </a:xfrm>
          <a:prstGeom prst="rect">
            <a:avLst/>
          </a:prstGeom>
        </p:spPr>
        <p:txBody>
          <a:bodyPr wrap="square">
            <a:spAutoFit/>
          </a:bodyPr>
          <a:lstStyle/>
          <a:p>
            <a:pPr algn="just">
              <a:lnSpc>
                <a:spcPct val="120000"/>
              </a:lnSpc>
            </a:pPr>
            <a:r>
              <a:rPr lang="en-US" altLang="zh-CN" dirty="0">
                <a:latin typeface="+mn-ea"/>
              </a:rPr>
              <a:t>1933</a:t>
            </a:r>
            <a:r>
              <a:rPr lang="zh-CN" altLang="en-US" dirty="0">
                <a:latin typeface="+mn-ea"/>
              </a:rPr>
              <a:t>年，改科为系，设置采矿冶金系和土木工程系。</a:t>
            </a:r>
            <a:endParaRPr lang="en-US" altLang="zh-CN" dirty="0">
              <a:latin typeface="+mn-ea"/>
            </a:endParaRPr>
          </a:p>
        </p:txBody>
      </p:sp>
      <p:grpSp>
        <p:nvGrpSpPr>
          <p:cNvPr id="6" name="组合 5"/>
          <p:cNvGrpSpPr/>
          <p:nvPr/>
        </p:nvGrpSpPr>
        <p:grpSpPr>
          <a:xfrm>
            <a:off x="6817555" y="1946365"/>
            <a:ext cx="1261832" cy="1261832"/>
            <a:chOff x="1678211" y="1946365"/>
            <a:chExt cx="1261832" cy="1261832"/>
          </a:xfrm>
        </p:grpSpPr>
        <p:sp>
          <p:nvSpPr>
            <p:cNvPr id="42" name="椭圆 41"/>
            <p:cNvSpPr/>
            <p:nvPr/>
          </p:nvSpPr>
          <p:spPr>
            <a:xfrm>
              <a:off x="1678211" y="1946365"/>
              <a:ext cx="1261832" cy="12618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43" name="图形 4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58300" y="2192158"/>
              <a:ext cx="701654" cy="701652"/>
            </a:xfrm>
            <a:prstGeom prst="rect">
              <a:avLst/>
            </a:prstGeom>
          </p:spPr>
        </p:pic>
      </p:grpSp>
      <p:sp>
        <p:nvSpPr>
          <p:cNvPr id="38" name="矩形 37"/>
          <p:cNvSpPr/>
          <p:nvPr/>
        </p:nvSpPr>
        <p:spPr>
          <a:xfrm>
            <a:off x="3579562" y="3964888"/>
            <a:ext cx="2323954" cy="1063176"/>
          </a:xfrm>
          <a:prstGeom prst="rect">
            <a:avLst/>
          </a:prstGeom>
        </p:spPr>
        <p:txBody>
          <a:bodyPr wrap="square">
            <a:spAutoFit/>
          </a:bodyPr>
          <a:lstStyle/>
          <a:p>
            <a:pPr algn="just">
              <a:lnSpc>
                <a:spcPct val="120000"/>
              </a:lnSpc>
            </a:pPr>
            <a:r>
              <a:rPr lang="en-US" altLang="zh-CN" dirty="0">
                <a:latin typeface="+mn-ea"/>
              </a:rPr>
              <a:t>1936</a:t>
            </a:r>
            <a:r>
              <a:rPr lang="zh-CN" altLang="en-US" dirty="0">
                <a:latin typeface="+mn-ea"/>
              </a:rPr>
              <a:t>年</a:t>
            </a:r>
            <a:r>
              <a:rPr lang="en-US" altLang="zh-CN" dirty="0">
                <a:latin typeface="+mn-ea"/>
              </a:rPr>
              <a:t>5</a:t>
            </a:r>
            <a:r>
              <a:rPr lang="zh-CN" altLang="en-US" dirty="0">
                <a:latin typeface="+mn-ea"/>
              </a:rPr>
              <a:t>月，焦作工学院调整系科，采矿冶金系分为采矿系等。</a:t>
            </a:r>
            <a:endParaRPr lang="zh-CN" altLang="en-US" sz="1600" dirty="0">
              <a:latin typeface="+mn-ea"/>
            </a:endParaRPr>
          </a:p>
        </p:txBody>
      </p:sp>
      <p:sp>
        <p:nvSpPr>
          <p:cNvPr id="35" name="矩形 34"/>
          <p:cNvSpPr/>
          <p:nvPr/>
        </p:nvSpPr>
        <p:spPr>
          <a:xfrm>
            <a:off x="6284987" y="3964888"/>
            <a:ext cx="2323954" cy="1063176"/>
          </a:xfrm>
          <a:prstGeom prst="rect">
            <a:avLst/>
          </a:prstGeom>
        </p:spPr>
        <p:txBody>
          <a:bodyPr wrap="square">
            <a:spAutoFit/>
          </a:bodyPr>
          <a:lstStyle/>
          <a:p>
            <a:pPr algn="just">
              <a:lnSpc>
                <a:spcPct val="120000"/>
              </a:lnSpc>
            </a:pPr>
            <a:r>
              <a:rPr lang="en-US" altLang="zh-CN" dirty="0">
                <a:latin typeface="+mn-ea"/>
              </a:rPr>
              <a:t>1937</a:t>
            </a:r>
            <a:r>
              <a:rPr lang="zh-CN" altLang="en-US" dirty="0">
                <a:latin typeface="+mn-ea"/>
              </a:rPr>
              <a:t>年</a:t>
            </a:r>
            <a:r>
              <a:rPr lang="en-US" altLang="zh-CN" dirty="0">
                <a:latin typeface="+mn-ea"/>
              </a:rPr>
              <a:t>10</a:t>
            </a:r>
            <a:r>
              <a:rPr lang="zh-CN" altLang="en-US" dirty="0">
                <a:latin typeface="+mn-ea"/>
              </a:rPr>
              <a:t>月，抗日战争爆发，学院西迁陕西。</a:t>
            </a:r>
            <a:endParaRPr lang="en-US" altLang="zh-CN" dirty="0">
              <a:latin typeface="+mn-ea"/>
            </a:endParaRPr>
          </a:p>
        </p:txBody>
      </p:sp>
      <p:grpSp>
        <p:nvGrpSpPr>
          <p:cNvPr id="8" name="组合 7"/>
          <p:cNvGrpSpPr/>
          <p:nvPr/>
        </p:nvGrpSpPr>
        <p:grpSpPr>
          <a:xfrm>
            <a:off x="9515924" y="1946365"/>
            <a:ext cx="1261832" cy="1261832"/>
            <a:chOff x="6727374" y="1946365"/>
            <a:chExt cx="1261832" cy="1261832"/>
          </a:xfrm>
        </p:grpSpPr>
        <p:sp>
          <p:nvSpPr>
            <p:cNvPr id="36" name="椭圆 35"/>
            <p:cNvSpPr/>
            <p:nvPr/>
          </p:nvSpPr>
          <p:spPr>
            <a:xfrm>
              <a:off x="6727374" y="1946365"/>
              <a:ext cx="1261832" cy="1261832"/>
            </a:xfrm>
            <a:prstGeom prst="ellipse">
              <a:avLst/>
            </a:prstGeom>
            <a:solidFill>
              <a:srgbClr val="E85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37" name="图形 3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67452" y="2140713"/>
              <a:ext cx="781679" cy="781679"/>
            </a:xfrm>
            <a:prstGeom prst="rect">
              <a:avLst/>
            </a:prstGeom>
          </p:spPr>
        </p:pic>
      </p:grpSp>
      <p:sp>
        <p:nvSpPr>
          <p:cNvPr id="32" name="矩形 31"/>
          <p:cNvSpPr/>
          <p:nvPr/>
        </p:nvSpPr>
        <p:spPr>
          <a:xfrm>
            <a:off x="8984863" y="3964888"/>
            <a:ext cx="2323954" cy="1063176"/>
          </a:xfrm>
          <a:prstGeom prst="rect">
            <a:avLst/>
          </a:prstGeom>
        </p:spPr>
        <p:txBody>
          <a:bodyPr wrap="square">
            <a:spAutoFit/>
          </a:bodyPr>
          <a:lstStyle/>
          <a:p>
            <a:pPr algn="just">
              <a:lnSpc>
                <a:spcPct val="120000"/>
              </a:lnSpc>
            </a:pPr>
            <a:r>
              <a:rPr lang="en-US" altLang="zh-CN" dirty="0">
                <a:latin typeface="+mn-ea"/>
              </a:rPr>
              <a:t>1938</a:t>
            </a:r>
            <a:r>
              <a:rPr lang="zh-CN" altLang="en-US" dirty="0">
                <a:latin typeface="+mn-ea"/>
              </a:rPr>
              <a:t>年</a:t>
            </a:r>
            <a:r>
              <a:rPr lang="en-US" altLang="zh-CN" dirty="0">
                <a:latin typeface="+mn-ea"/>
              </a:rPr>
              <a:t>7</a:t>
            </a:r>
            <a:r>
              <a:rPr lang="zh-CN" altLang="en-US" dirty="0">
                <a:latin typeface="+mn-ea"/>
              </a:rPr>
              <a:t>月，教育部决定合组成立国立西北工学院。</a:t>
            </a:r>
            <a:endParaRPr lang="en-US" altLang="zh-CN" sz="1600" dirty="0">
              <a:latin typeface="+mn-ea"/>
            </a:endParaRPr>
          </a:p>
        </p:txBody>
      </p:sp>
      <p:grpSp>
        <p:nvGrpSpPr>
          <p:cNvPr id="9" name="组合 8"/>
          <p:cNvGrpSpPr/>
          <p:nvPr/>
        </p:nvGrpSpPr>
        <p:grpSpPr>
          <a:xfrm>
            <a:off x="4112615" y="1946365"/>
            <a:ext cx="1261832" cy="1261832"/>
            <a:chOff x="9251957" y="1946365"/>
            <a:chExt cx="1261832" cy="1261832"/>
          </a:xfrm>
        </p:grpSpPr>
        <p:sp>
          <p:nvSpPr>
            <p:cNvPr id="33" name="椭圆 32"/>
            <p:cNvSpPr/>
            <p:nvPr/>
          </p:nvSpPr>
          <p:spPr>
            <a:xfrm>
              <a:off x="9251957" y="1946365"/>
              <a:ext cx="1261832" cy="126183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34" name="图形 3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4923" y="2266468"/>
              <a:ext cx="598764" cy="598762"/>
            </a:xfrm>
            <a:prstGeom prst="rect">
              <a:avLst/>
            </a:prstGeom>
          </p:spPr>
        </p:pic>
      </p:grpSp>
      <p:sp>
        <p:nvSpPr>
          <p:cNvPr id="29" name="箭头: V 形 28"/>
          <p:cNvSpPr/>
          <p:nvPr/>
        </p:nvSpPr>
        <p:spPr>
          <a:xfrm>
            <a:off x="3324758" y="2445272"/>
            <a:ext cx="127000" cy="264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tx1"/>
              </a:solidFill>
            </a:endParaRPr>
          </a:p>
        </p:txBody>
      </p:sp>
      <p:sp>
        <p:nvSpPr>
          <p:cNvPr id="30" name="箭头: V 形 29"/>
          <p:cNvSpPr/>
          <p:nvPr/>
        </p:nvSpPr>
        <p:spPr>
          <a:xfrm>
            <a:off x="6028190" y="2445272"/>
            <a:ext cx="127000" cy="264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tx1"/>
              </a:solidFill>
            </a:endParaRPr>
          </a:p>
        </p:txBody>
      </p:sp>
      <p:sp>
        <p:nvSpPr>
          <p:cNvPr id="31" name="箭头: V 形 30"/>
          <p:cNvSpPr/>
          <p:nvPr/>
        </p:nvSpPr>
        <p:spPr>
          <a:xfrm>
            <a:off x="8731622" y="2445272"/>
            <a:ext cx="127000" cy="264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tx1"/>
              </a:solidFill>
            </a:endParaRPr>
          </a:p>
        </p:txBody>
      </p:sp>
      <p:sp>
        <p:nvSpPr>
          <p:cNvPr id="5" name="矩形 4"/>
          <p:cNvSpPr/>
          <p:nvPr/>
        </p:nvSpPr>
        <p:spPr>
          <a:xfrm>
            <a:off x="1020878" y="3316271"/>
            <a:ext cx="2031326" cy="525657"/>
          </a:xfrm>
          <a:prstGeom prst="rect">
            <a:avLst/>
          </a:prstGeom>
        </p:spPr>
        <p:txBody>
          <a:bodyPr wrap="none">
            <a:spAutoFit/>
          </a:bodyPr>
          <a:lstStyle/>
          <a:p>
            <a:pPr algn="ctr">
              <a:lnSpc>
                <a:spcPct val="130000"/>
              </a:lnSpc>
            </a:pPr>
            <a:r>
              <a:rPr lang="zh-CN" altLang="en-US" sz="2400" b="1" dirty="0">
                <a:solidFill>
                  <a:schemeClr val="accent1"/>
                </a:solidFill>
                <a:latin typeface="微软雅黑" panose="020B0503020204020204" charset="-122"/>
                <a:ea typeface="微软雅黑" panose="020B0503020204020204" charset="-122"/>
              </a:rPr>
              <a:t>这里是小标题</a:t>
            </a:r>
            <a:endParaRPr lang="zh-CN" altLang="en-US" sz="2400" b="1" dirty="0">
              <a:solidFill>
                <a:schemeClr val="accent1"/>
              </a:solidFill>
              <a:latin typeface="微软雅黑" panose="020B0503020204020204" charset="-122"/>
              <a:ea typeface="微软雅黑" panose="020B0503020204020204" charset="-122"/>
            </a:endParaRPr>
          </a:p>
        </p:txBody>
      </p:sp>
      <p:sp>
        <p:nvSpPr>
          <p:cNvPr id="24" name="矩形 23"/>
          <p:cNvSpPr/>
          <p:nvPr/>
        </p:nvSpPr>
        <p:spPr>
          <a:xfrm>
            <a:off x="3725876" y="3316271"/>
            <a:ext cx="2031326" cy="525657"/>
          </a:xfrm>
          <a:prstGeom prst="rect">
            <a:avLst/>
          </a:prstGeom>
        </p:spPr>
        <p:txBody>
          <a:bodyPr wrap="none">
            <a:spAutoFit/>
          </a:bodyPr>
          <a:lstStyle/>
          <a:p>
            <a:pPr algn="ctr">
              <a:lnSpc>
                <a:spcPct val="130000"/>
              </a:lnSpc>
            </a:pPr>
            <a:r>
              <a:rPr lang="zh-CN" altLang="en-US" sz="2400" b="1" dirty="0">
                <a:solidFill>
                  <a:schemeClr val="accent1"/>
                </a:solidFill>
                <a:latin typeface="微软雅黑" panose="020B0503020204020204" charset="-122"/>
                <a:ea typeface="微软雅黑" panose="020B0503020204020204" charset="-122"/>
              </a:rPr>
              <a:t>这里是小标题</a:t>
            </a:r>
            <a:endParaRPr lang="zh-CN" altLang="en-US" sz="2400" b="1" dirty="0">
              <a:solidFill>
                <a:schemeClr val="accent1"/>
              </a:solidFill>
              <a:latin typeface="微软雅黑" panose="020B0503020204020204" charset="-122"/>
              <a:ea typeface="微软雅黑" panose="020B0503020204020204" charset="-122"/>
            </a:endParaRPr>
          </a:p>
        </p:txBody>
      </p:sp>
      <p:sp>
        <p:nvSpPr>
          <p:cNvPr id="25" name="矩形 24"/>
          <p:cNvSpPr/>
          <p:nvPr/>
        </p:nvSpPr>
        <p:spPr>
          <a:xfrm>
            <a:off x="6431301" y="3316271"/>
            <a:ext cx="2031326" cy="525657"/>
          </a:xfrm>
          <a:prstGeom prst="rect">
            <a:avLst/>
          </a:prstGeom>
        </p:spPr>
        <p:txBody>
          <a:bodyPr wrap="none">
            <a:spAutoFit/>
          </a:bodyPr>
          <a:lstStyle/>
          <a:p>
            <a:pPr algn="ctr">
              <a:lnSpc>
                <a:spcPct val="130000"/>
              </a:lnSpc>
            </a:pPr>
            <a:r>
              <a:rPr lang="zh-CN" altLang="en-US" sz="2400" b="1" dirty="0">
                <a:solidFill>
                  <a:schemeClr val="accent1"/>
                </a:solidFill>
                <a:latin typeface="微软雅黑" panose="020B0503020204020204" charset="-122"/>
                <a:ea typeface="微软雅黑" panose="020B0503020204020204" charset="-122"/>
              </a:rPr>
              <a:t>这里是小标题</a:t>
            </a:r>
            <a:endParaRPr lang="zh-CN" altLang="en-US" sz="2400" b="1" dirty="0">
              <a:solidFill>
                <a:schemeClr val="accent1"/>
              </a:solidFill>
              <a:latin typeface="微软雅黑" panose="020B0503020204020204" charset="-122"/>
              <a:ea typeface="微软雅黑" panose="020B0503020204020204" charset="-122"/>
            </a:endParaRPr>
          </a:p>
        </p:txBody>
      </p:sp>
      <p:sp>
        <p:nvSpPr>
          <p:cNvPr id="26" name="矩形 25"/>
          <p:cNvSpPr/>
          <p:nvPr/>
        </p:nvSpPr>
        <p:spPr>
          <a:xfrm>
            <a:off x="9131177" y="3316271"/>
            <a:ext cx="2031326" cy="525657"/>
          </a:xfrm>
          <a:prstGeom prst="rect">
            <a:avLst/>
          </a:prstGeom>
        </p:spPr>
        <p:txBody>
          <a:bodyPr wrap="none">
            <a:spAutoFit/>
          </a:bodyPr>
          <a:lstStyle/>
          <a:p>
            <a:pPr algn="ctr">
              <a:lnSpc>
                <a:spcPct val="130000"/>
              </a:lnSpc>
            </a:pPr>
            <a:r>
              <a:rPr lang="zh-CN" altLang="en-US" sz="2400" b="1" dirty="0">
                <a:solidFill>
                  <a:schemeClr val="accent1"/>
                </a:solidFill>
                <a:latin typeface="微软雅黑" panose="020B0503020204020204" charset="-122"/>
                <a:ea typeface="微软雅黑" panose="020B0503020204020204" charset="-122"/>
              </a:rPr>
              <a:t>这里是小标题</a:t>
            </a:r>
            <a:endParaRPr lang="zh-CN" altLang="en-US" sz="2400" b="1" dirty="0">
              <a:solidFill>
                <a:schemeClr val="accent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项目时间进度规划</a:t>
            </a:r>
            <a:endParaRPr lang="zh-CN" altLang="en-US" dirty="0"/>
          </a:p>
        </p:txBody>
      </p:sp>
      <p:sp>
        <p:nvSpPr>
          <p:cNvPr id="19" name="TextBox 31"/>
          <p:cNvSpPr txBox="1"/>
          <p:nvPr/>
        </p:nvSpPr>
        <p:spPr>
          <a:xfrm>
            <a:off x="1669806" y="4071152"/>
            <a:ext cx="1676926" cy="338554"/>
          </a:xfrm>
          <a:prstGeom prst="rect">
            <a:avLst/>
          </a:prstGeom>
          <a:noFill/>
        </p:spPr>
        <p:txBody>
          <a:bodyPr wrap="square" lIns="0" tIns="0" rIns="0" bIns="0" rtlCol="0" anchor="t">
            <a:spAutoFit/>
          </a:bodyPr>
          <a:lstStyle>
            <a:defPPr>
              <a:defRPr lang="zh-CN"/>
            </a:defPPr>
            <a:lvl1pPr algn="ctr">
              <a:defRPr b="1">
                <a:solidFill>
                  <a:schemeClr val="tx1">
                    <a:lumMod val="85000"/>
                    <a:lumOff val="15000"/>
                  </a:schemeClr>
                </a:solidFill>
                <a:latin typeface="+mj-ea"/>
                <a:ea typeface="+mj-ea"/>
              </a:defRPr>
            </a:lvl1pPr>
          </a:lstStyle>
          <a:p>
            <a:r>
              <a:rPr lang="zh-CN" altLang="en-US" sz="2200" dirty="0"/>
              <a:t>请输入小标题</a:t>
            </a:r>
            <a:endParaRPr lang="en-US" altLang="zh-CN" sz="2200" dirty="0"/>
          </a:p>
        </p:txBody>
      </p:sp>
      <p:sp>
        <p:nvSpPr>
          <p:cNvPr id="20" name="TextBox 32"/>
          <p:cNvSpPr txBox="1"/>
          <p:nvPr/>
        </p:nvSpPr>
        <p:spPr>
          <a:xfrm>
            <a:off x="1672989" y="4484301"/>
            <a:ext cx="1673743" cy="1303242"/>
          </a:xfrm>
          <a:prstGeom prst="rect">
            <a:avLst/>
          </a:prstGeom>
          <a:noFill/>
        </p:spPr>
        <p:txBody>
          <a:bodyPr wrap="square" lIns="0" tIns="0" rIns="0" bIns="0" rtlCol="0" anchor="t">
            <a:spAutoFit/>
          </a:bodyPr>
          <a:lstStyle>
            <a:defPPr>
              <a:defRPr lang="zh-CN"/>
            </a:defPPr>
            <a:lvl1pPr algn="ctr">
              <a:lnSpc>
                <a:spcPct val="120000"/>
              </a:lnSpc>
              <a:spcBef>
                <a:spcPct val="20000"/>
              </a:spcBef>
              <a:defRPr sz="1400">
                <a:latin typeface="+mn-ea"/>
              </a:defRPr>
            </a:lvl1pPr>
          </a:lstStyle>
          <a:p>
            <a:pPr algn="just"/>
            <a:r>
              <a:rPr lang="zh-CN" altLang="en-US" sz="1800" dirty="0"/>
              <a:t>河南理工大学位于河南省焦作市，是中国第一所矿业高等学府。</a:t>
            </a:r>
            <a:endParaRPr lang="zh-CN" altLang="en-US" sz="1800" dirty="0"/>
          </a:p>
        </p:txBody>
      </p:sp>
      <p:sp>
        <p:nvSpPr>
          <p:cNvPr id="91" name="TextBox 31"/>
          <p:cNvSpPr txBox="1"/>
          <p:nvPr/>
        </p:nvSpPr>
        <p:spPr>
          <a:xfrm>
            <a:off x="3484698" y="4071152"/>
            <a:ext cx="1676926" cy="338554"/>
          </a:xfrm>
          <a:prstGeom prst="rect">
            <a:avLst/>
          </a:prstGeom>
          <a:noFill/>
        </p:spPr>
        <p:txBody>
          <a:bodyPr wrap="square" lIns="0" tIns="0" rIns="0" bIns="0" rtlCol="0" anchor="t">
            <a:spAutoFit/>
          </a:bodyPr>
          <a:lstStyle>
            <a:defPPr>
              <a:defRPr lang="zh-CN"/>
            </a:defPPr>
            <a:lvl1pPr algn="ctr">
              <a:defRPr b="1">
                <a:solidFill>
                  <a:schemeClr val="tx1">
                    <a:lumMod val="85000"/>
                    <a:lumOff val="15000"/>
                  </a:schemeClr>
                </a:solidFill>
                <a:latin typeface="+mj-ea"/>
                <a:ea typeface="+mj-ea"/>
              </a:defRPr>
            </a:lvl1pPr>
          </a:lstStyle>
          <a:p>
            <a:r>
              <a:rPr lang="zh-CN" altLang="en-US" sz="2200" dirty="0"/>
              <a:t>请输入小标题</a:t>
            </a:r>
            <a:endParaRPr lang="en-US" altLang="zh-CN" sz="2200" dirty="0"/>
          </a:p>
        </p:txBody>
      </p:sp>
      <p:sp>
        <p:nvSpPr>
          <p:cNvPr id="92" name="TextBox 32"/>
          <p:cNvSpPr txBox="1"/>
          <p:nvPr/>
        </p:nvSpPr>
        <p:spPr>
          <a:xfrm>
            <a:off x="3487881" y="4484301"/>
            <a:ext cx="1673743" cy="1303242"/>
          </a:xfrm>
          <a:prstGeom prst="rect">
            <a:avLst/>
          </a:prstGeom>
          <a:noFill/>
        </p:spPr>
        <p:txBody>
          <a:bodyPr wrap="square" lIns="0" tIns="0" rIns="0" bIns="0" rtlCol="0" anchor="t">
            <a:spAutoFit/>
          </a:bodyPr>
          <a:lstStyle>
            <a:defPPr>
              <a:defRPr lang="zh-CN"/>
            </a:defPPr>
            <a:lvl1pPr algn="ctr">
              <a:lnSpc>
                <a:spcPct val="120000"/>
              </a:lnSpc>
              <a:spcBef>
                <a:spcPct val="20000"/>
              </a:spcBef>
              <a:defRPr sz="1400">
                <a:latin typeface="+mn-ea"/>
              </a:defRPr>
            </a:lvl1pPr>
          </a:lstStyle>
          <a:p>
            <a:pPr algn="just"/>
            <a:r>
              <a:rPr lang="zh-CN" altLang="en-US" sz="1800" dirty="0"/>
              <a:t>河南理工大学位于河南省焦作市，是中国第一所矿业高等学府。</a:t>
            </a:r>
            <a:endParaRPr lang="zh-CN" altLang="en-US" sz="1800" dirty="0"/>
          </a:p>
        </p:txBody>
      </p:sp>
      <p:sp>
        <p:nvSpPr>
          <p:cNvPr id="94" name="TextBox 31"/>
          <p:cNvSpPr txBox="1"/>
          <p:nvPr/>
        </p:nvSpPr>
        <p:spPr>
          <a:xfrm>
            <a:off x="5358150" y="4071152"/>
            <a:ext cx="1676926" cy="338554"/>
          </a:xfrm>
          <a:prstGeom prst="rect">
            <a:avLst/>
          </a:prstGeom>
          <a:noFill/>
        </p:spPr>
        <p:txBody>
          <a:bodyPr wrap="square" lIns="0" tIns="0" rIns="0" bIns="0" rtlCol="0" anchor="t">
            <a:spAutoFit/>
          </a:bodyPr>
          <a:lstStyle>
            <a:defPPr>
              <a:defRPr lang="zh-CN"/>
            </a:defPPr>
            <a:lvl1pPr algn="ctr">
              <a:defRPr b="1">
                <a:solidFill>
                  <a:schemeClr val="tx1">
                    <a:lumMod val="85000"/>
                    <a:lumOff val="15000"/>
                  </a:schemeClr>
                </a:solidFill>
                <a:latin typeface="+mj-ea"/>
                <a:ea typeface="+mj-ea"/>
              </a:defRPr>
            </a:lvl1pPr>
          </a:lstStyle>
          <a:p>
            <a:r>
              <a:rPr lang="zh-CN" altLang="en-US" sz="2200" dirty="0"/>
              <a:t>请输入小标题</a:t>
            </a:r>
            <a:endParaRPr lang="en-US" altLang="zh-CN" sz="2200" dirty="0"/>
          </a:p>
        </p:txBody>
      </p:sp>
      <p:sp>
        <p:nvSpPr>
          <p:cNvPr id="95" name="TextBox 32"/>
          <p:cNvSpPr txBox="1"/>
          <p:nvPr/>
        </p:nvSpPr>
        <p:spPr>
          <a:xfrm>
            <a:off x="5361333" y="4484301"/>
            <a:ext cx="1673743" cy="1303242"/>
          </a:xfrm>
          <a:prstGeom prst="rect">
            <a:avLst/>
          </a:prstGeom>
          <a:noFill/>
        </p:spPr>
        <p:txBody>
          <a:bodyPr wrap="square" lIns="0" tIns="0" rIns="0" bIns="0" rtlCol="0" anchor="t">
            <a:spAutoFit/>
          </a:bodyPr>
          <a:lstStyle>
            <a:defPPr>
              <a:defRPr lang="zh-CN"/>
            </a:defPPr>
            <a:lvl1pPr algn="ctr">
              <a:lnSpc>
                <a:spcPct val="120000"/>
              </a:lnSpc>
              <a:spcBef>
                <a:spcPct val="20000"/>
              </a:spcBef>
              <a:defRPr sz="1400">
                <a:latin typeface="+mn-ea"/>
              </a:defRPr>
            </a:lvl1pPr>
          </a:lstStyle>
          <a:p>
            <a:pPr algn="just"/>
            <a:r>
              <a:rPr lang="zh-CN" altLang="en-US" sz="1800" dirty="0"/>
              <a:t>河南理工大学位于河南省焦作市，是中国第一所矿业高等学府。</a:t>
            </a:r>
            <a:endParaRPr lang="zh-CN" altLang="en-US" sz="1800" dirty="0"/>
          </a:p>
        </p:txBody>
      </p:sp>
      <p:sp>
        <p:nvSpPr>
          <p:cNvPr id="97" name="TextBox 31"/>
          <p:cNvSpPr txBox="1"/>
          <p:nvPr/>
        </p:nvSpPr>
        <p:spPr>
          <a:xfrm>
            <a:off x="7202322" y="4071152"/>
            <a:ext cx="1676926" cy="338554"/>
          </a:xfrm>
          <a:prstGeom prst="rect">
            <a:avLst/>
          </a:prstGeom>
          <a:noFill/>
        </p:spPr>
        <p:txBody>
          <a:bodyPr wrap="square" lIns="0" tIns="0" rIns="0" bIns="0" rtlCol="0" anchor="t">
            <a:spAutoFit/>
          </a:bodyPr>
          <a:lstStyle>
            <a:defPPr>
              <a:defRPr lang="zh-CN"/>
            </a:defPPr>
            <a:lvl1pPr algn="ctr">
              <a:defRPr b="1">
                <a:solidFill>
                  <a:schemeClr val="tx1">
                    <a:lumMod val="85000"/>
                    <a:lumOff val="15000"/>
                  </a:schemeClr>
                </a:solidFill>
                <a:latin typeface="+mj-ea"/>
                <a:ea typeface="+mj-ea"/>
              </a:defRPr>
            </a:lvl1pPr>
          </a:lstStyle>
          <a:p>
            <a:r>
              <a:rPr lang="zh-CN" altLang="en-US" sz="2200" dirty="0"/>
              <a:t>请输入小标题</a:t>
            </a:r>
            <a:endParaRPr lang="en-US" altLang="zh-CN" sz="2200" dirty="0"/>
          </a:p>
        </p:txBody>
      </p:sp>
      <p:sp>
        <p:nvSpPr>
          <p:cNvPr id="98" name="TextBox 32"/>
          <p:cNvSpPr txBox="1"/>
          <p:nvPr/>
        </p:nvSpPr>
        <p:spPr>
          <a:xfrm>
            <a:off x="7205505" y="4484301"/>
            <a:ext cx="1673743" cy="1303242"/>
          </a:xfrm>
          <a:prstGeom prst="rect">
            <a:avLst/>
          </a:prstGeom>
          <a:noFill/>
        </p:spPr>
        <p:txBody>
          <a:bodyPr wrap="square" lIns="0" tIns="0" rIns="0" bIns="0" rtlCol="0" anchor="t">
            <a:spAutoFit/>
          </a:bodyPr>
          <a:lstStyle>
            <a:defPPr>
              <a:defRPr lang="zh-CN"/>
            </a:defPPr>
            <a:lvl1pPr algn="ctr">
              <a:lnSpc>
                <a:spcPct val="120000"/>
              </a:lnSpc>
              <a:spcBef>
                <a:spcPct val="20000"/>
              </a:spcBef>
              <a:defRPr sz="1400">
                <a:latin typeface="+mn-ea"/>
              </a:defRPr>
            </a:lvl1pPr>
          </a:lstStyle>
          <a:p>
            <a:pPr algn="just"/>
            <a:r>
              <a:rPr lang="zh-CN" altLang="en-US" sz="1800" dirty="0"/>
              <a:t>河南理工大学位于河南省焦作市，是中国第一所矿业高等学府。</a:t>
            </a:r>
            <a:endParaRPr lang="zh-CN" altLang="en-US" sz="1800" dirty="0"/>
          </a:p>
        </p:txBody>
      </p:sp>
      <p:sp>
        <p:nvSpPr>
          <p:cNvPr id="3" name="Freeform 81"/>
          <p:cNvSpPr/>
          <p:nvPr/>
        </p:nvSpPr>
        <p:spPr>
          <a:xfrm>
            <a:off x="1429724" y="3102211"/>
            <a:ext cx="1980000" cy="518219"/>
          </a:xfrm>
          <a:custGeom>
            <a:avLst/>
            <a:gdLst>
              <a:gd name="connsiteX0" fmla="*/ 0 w 1133018"/>
              <a:gd name="connsiteY0" fmla="*/ 0 h 345642"/>
              <a:gd name="connsiteX1" fmla="*/ 908964 w 1133018"/>
              <a:gd name="connsiteY1" fmla="*/ 0 h 345642"/>
              <a:gd name="connsiteX2" fmla="*/ 950671 w 1133018"/>
              <a:gd name="connsiteY2" fmla="*/ 0 h 345642"/>
              <a:gd name="connsiteX3" fmla="*/ 960197 w 1133018"/>
              <a:gd name="connsiteY3" fmla="*/ 0 h 345642"/>
              <a:gd name="connsiteX4" fmla="*/ 1133018 w 1133018"/>
              <a:gd name="connsiteY4" fmla="*/ 172821 h 345642"/>
              <a:gd name="connsiteX5" fmla="*/ 960197 w 1133018"/>
              <a:gd name="connsiteY5" fmla="*/ 345642 h 345642"/>
              <a:gd name="connsiteX6" fmla="*/ 950671 w 1133018"/>
              <a:gd name="connsiteY6" fmla="*/ 345642 h 345642"/>
              <a:gd name="connsiteX7" fmla="*/ 908964 w 1133018"/>
              <a:gd name="connsiteY7" fmla="*/ 345642 h 345642"/>
              <a:gd name="connsiteX8" fmla="*/ 0 w 1133018"/>
              <a:gd name="connsiteY8" fmla="*/ 345642 h 345642"/>
              <a:gd name="connsiteX9" fmla="*/ 172821 w 1133018"/>
              <a:gd name="connsiteY9" fmla="*/ 172821 h 345642"/>
              <a:gd name="connsiteX10" fmla="*/ 0 w 1133018"/>
              <a:gd name="connsiteY10" fmla="*/ 0 h 3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3018" h="345642">
                <a:moveTo>
                  <a:pt x="0" y="0"/>
                </a:moveTo>
                <a:lnTo>
                  <a:pt x="908964" y="0"/>
                </a:lnTo>
                <a:lnTo>
                  <a:pt x="950671" y="0"/>
                </a:lnTo>
                <a:lnTo>
                  <a:pt x="960197" y="0"/>
                </a:lnTo>
                <a:cubicBezTo>
                  <a:pt x="1055643" y="0"/>
                  <a:pt x="1133018" y="77375"/>
                  <a:pt x="1133018" y="172821"/>
                </a:cubicBezTo>
                <a:cubicBezTo>
                  <a:pt x="1133018" y="268267"/>
                  <a:pt x="1055643" y="345642"/>
                  <a:pt x="960197" y="345642"/>
                </a:cubicBezTo>
                <a:lnTo>
                  <a:pt x="950671" y="345642"/>
                </a:lnTo>
                <a:lnTo>
                  <a:pt x="908964" y="345642"/>
                </a:lnTo>
                <a:lnTo>
                  <a:pt x="0" y="345642"/>
                </a:lnTo>
                <a:cubicBezTo>
                  <a:pt x="95446" y="345642"/>
                  <a:pt x="172821" y="268267"/>
                  <a:pt x="172821" y="172821"/>
                </a:cubicBezTo>
                <a:cubicBezTo>
                  <a:pt x="172821" y="77375"/>
                  <a:pt x="95446"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微软雅黑" panose="020B0503020204020204" charset="-122"/>
              <a:ea typeface="微软雅黑" panose="020B0503020204020204" charset="-122"/>
            </a:endParaRPr>
          </a:p>
        </p:txBody>
      </p:sp>
      <p:sp>
        <p:nvSpPr>
          <p:cNvPr id="4" name="Freeform 82"/>
          <p:cNvSpPr/>
          <p:nvPr/>
        </p:nvSpPr>
        <p:spPr>
          <a:xfrm>
            <a:off x="3267862" y="3100201"/>
            <a:ext cx="1980000" cy="518219"/>
          </a:xfrm>
          <a:custGeom>
            <a:avLst/>
            <a:gdLst>
              <a:gd name="connsiteX0" fmla="*/ 0 w 1133018"/>
              <a:gd name="connsiteY0" fmla="*/ 0 h 345642"/>
              <a:gd name="connsiteX1" fmla="*/ 908964 w 1133018"/>
              <a:gd name="connsiteY1" fmla="*/ 0 h 345642"/>
              <a:gd name="connsiteX2" fmla="*/ 950671 w 1133018"/>
              <a:gd name="connsiteY2" fmla="*/ 0 h 345642"/>
              <a:gd name="connsiteX3" fmla="*/ 960197 w 1133018"/>
              <a:gd name="connsiteY3" fmla="*/ 0 h 345642"/>
              <a:gd name="connsiteX4" fmla="*/ 1133018 w 1133018"/>
              <a:gd name="connsiteY4" fmla="*/ 172821 h 345642"/>
              <a:gd name="connsiteX5" fmla="*/ 960197 w 1133018"/>
              <a:gd name="connsiteY5" fmla="*/ 345642 h 345642"/>
              <a:gd name="connsiteX6" fmla="*/ 950671 w 1133018"/>
              <a:gd name="connsiteY6" fmla="*/ 345642 h 345642"/>
              <a:gd name="connsiteX7" fmla="*/ 908964 w 1133018"/>
              <a:gd name="connsiteY7" fmla="*/ 345642 h 345642"/>
              <a:gd name="connsiteX8" fmla="*/ 0 w 1133018"/>
              <a:gd name="connsiteY8" fmla="*/ 345642 h 345642"/>
              <a:gd name="connsiteX9" fmla="*/ 172821 w 1133018"/>
              <a:gd name="connsiteY9" fmla="*/ 172821 h 345642"/>
              <a:gd name="connsiteX10" fmla="*/ 0 w 1133018"/>
              <a:gd name="connsiteY10" fmla="*/ 0 h 3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3018" h="345642">
                <a:moveTo>
                  <a:pt x="0" y="0"/>
                </a:moveTo>
                <a:lnTo>
                  <a:pt x="908964" y="0"/>
                </a:lnTo>
                <a:lnTo>
                  <a:pt x="950671" y="0"/>
                </a:lnTo>
                <a:lnTo>
                  <a:pt x="960197" y="0"/>
                </a:lnTo>
                <a:cubicBezTo>
                  <a:pt x="1055643" y="0"/>
                  <a:pt x="1133018" y="77375"/>
                  <a:pt x="1133018" y="172821"/>
                </a:cubicBezTo>
                <a:cubicBezTo>
                  <a:pt x="1133018" y="268267"/>
                  <a:pt x="1055643" y="345642"/>
                  <a:pt x="960197" y="345642"/>
                </a:cubicBezTo>
                <a:lnTo>
                  <a:pt x="950671" y="345642"/>
                </a:lnTo>
                <a:lnTo>
                  <a:pt x="908964" y="345642"/>
                </a:lnTo>
                <a:lnTo>
                  <a:pt x="0" y="345642"/>
                </a:lnTo>
                <a:cubicBezTo>
                  <a:pt x="95446" y="345642"/>
                  <a:pt x="172821" y="268267"/>
                  <a:pt x="172821" y="172821"/>
                </a:cubicBezTo>
                <a:cubicBezTo>
                  <a:pt x="172821" y="77375"/>
                  <a:pt x="95446" y="0"/>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微软雅黑" panose="020B0503020204020204" charset="-122"/>
              <a:ea typeface="微软雅黑" panose="020B0503020204020204" charset="-122"/>
            </a:endParaRPr>
          </a:p>
        </p:txBody>
      </p:sp>
      <p:sp>
        <p:nvSpPr>
          <p:cNvPr id="6" name="Freeform 84"/>
          <p:cNvSpPr/>
          <p:nvPr/>
        </p:nvSpPr>
        <p:spPr>
          <a:xfrm>
            <a:off x="5106000" y="3100201"/>
            <a:ext cx="1980000" cy="518219"/>
          </a:xfrm>
          <a:custGeom>
            <a:avLst/>
            <a:gdLst>
              <a:gd name="connsiteX0" fmla="*/ 0 w 1133018"/>
              <a:gd name="connsiteY0" fmla="*/ 0 h 345642"/>
              <a:gd name="connsiteX1" fmla="*/ 908964 w 1133018"/>
              <a:gd name="connsiteY1" fmla="*/ 0 h 345642"/>
              <a:gd name="connsiteX2" fmla="*/ 950671 w 1133018"/>
              <a:gd name="connsiteY2" fmla="*/ 0 h 345642"/>
              <a:gd name="connsiteX3" fmla="*/ 960197 w 1133018"/>
              <a:gd name="connsiteY3" fmla="*/ 0 h 345642"/>
              <a:gd name="connsiteX4" fmla="*/ 1133018 w 1133018"/>
              <a:gd name="connsiteY4" fmla="*/ 172821 h 345642"/>
              <a:gd name="connsiteX5" fmla="*/ 960197 w 1133018"/>
              <a:gd name="connsiteY5" fmla="*/ 345642 h 345642"/>
              <a:gd name="connsiteX6" fmla="*/ 950671 w 1133018"/>
              <a:gd name="connsiteY6" fmla="*/ 345642 h 345642"/>
              <a:gd name="connsiteX7" fmla="*/ 908964 w 1133018"/>
              <a:gd name="connsiteY7" fmla="*/ 345642 h 345642"/>
              <a:gd name="connsiteX8" fmla="*/ 0 w 1133018"/>
              <a:gd name="connsiteY8" fmla="*/ 345642 h 345642"/>
              <a:gd name="connsiteX9" fmla="*/ 172821 w 1133018"/>
              <a:gd name="connsiteY9" fmla="*/ 172821 h 345642"/>
              <a:gd name="connsiteX10" fmla="*/ 0 w 1133018"/>
              <a:gd name="connsiteY10" fmla="*/ 0 h 3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3018" h="345642">
                <a:moveTo>
                  <a:pt x="0" y="0"/>
                </a:moveTo>
                <a:lnTo>
                  <a:pt x="908964" y="0"/>
                </a:lnTo>
                <a:lnTo>
                  <a:pt x="950671" y="0"/>
                </a:lnTo>
                <a:lnTo>
                  <a:pt x="960197" y="0"/>
                </a:lnTo>
                <a:cubicBezTo>
                  <a:pt x="1055643" y="0"/>
                  <a:pt x="1133018" y="77375"/>
                  <a:pt x="1133018" y="172821"/>
                </a:cubicBezTo>
                <a:cubicBezTo>
                  <a:pt x="1133018" y="268267"/>
                  <a:pt x="1055643" y="345642"/>
                  <a:pt x="960197" y="345642"/>
                </a:cubicBezTo>
                <a:lnTo>
                  <a:pt x="950671" y="345642"/>
                </a:lnTo>
                <a:lnTo>
                  <a:pt x="908964" y="345642"/>
                </a:lnTo>
                <a:lnTo>
                  <a:pt x="0" y="345642"/>
                </a:lnTo>
                <a:cubicBezTo>
                  <a:pt x="95446" y="345642"/>
                  <a:pt x="172821" y="268267"/>
                  <a:pt x="172821" y="172821"/>
                </a:cubicBezTo>
                <a:cubicBezTo>
                  <a:pt x="172821" y="77375"/>
                  <a:pt x="95446"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微软雅黑" panose="020B0503020204020204" charset="-122"/>
              <a:ea typeface="微软雅黑" panose="020B0503020204020204" charset="-122"/>
            </a:endParaRPr>
          </a:p>
        </p:txBody>
      </p:sp>
      <p:sp>
        <p:nvSpPr>
          <p:cNvPr id="7" name="Freeform 85"/>
          <p:cNvSpPr/>
          <p:nvPr/>
        </p:nvSpPr>
        <p:spPr>
          <a:xfrm>
            <a:off x="6944138" y="3085916"/>
            <a:ext cx="1980000" cy="518219"/>
          </a:xfrm>
          <a:custGeom>
            <a:avLst/>
            <a:gdLst>
              <a:gd name="connsiteX0" fmla="*/ 0 w 1133018"/>
              <a:gd name="connsiteY0" fmla="*/ 0 h 345642"/>
              <a:gd name="connsiteX1" fmla="*/ 908964 w 1133018"/>
              <a:gd name="connsiteY1" fmla="*/ 0 h 345642"/>
              <a:gd name="connsiteX2" fmla="*/ 950671 w 1133018"/>
              <a:gd name="connsiteY2" fmla="*/ 0 h 345642"/>
              <a:gd name="connsiteX3" fmla="*/ 960197 w 1133018"/>
              <a:gd name="connsiteY3" fmla="*/ 0 h 345642"/>
              <a:gd name="connsiteX4" fmla="*/ 1133018 w 1133018"/>
              <a:gd name="connsiteY4" fmla="*/ 172821 h 345642"/>
              <a:gd name="connsiteX5" fmla="*/ 960197 w 1133018"/>
              <a:gd name="connsiteY5" fmla="*/ 345642 h 345642"/>
              <a:gd name="connsiteX6" fmla="*/ 950671 w 1133018"/>
              <a:gd name="connsiteY6" fmla="*/ 345642 h 345642"/>
              <a:gd name="connsiteX7" fmla="*/ 908964 w 1133018"/>
              <a:gd name="connsiteY7" fmla="*/ 345642 h 345642"/>
              <a:gd name="connsiteX8" fmla="*/ 0 w 1133018"/>
              <a:gd name="connsiteY8" fmla="*/ 345642 h 345642"/>
              <a:gd name="connsiteX9" fmla="*/ 172821 w 1133018"/>
              <a:gd name="connsiteY9" fmla="*/ 172821 h 345642"/>
              <a:gd name="connsiteX10" fmla="*/ 0 w 1133018"/>
              <a:gd name="connsiteY10" fmla="*/ 0 h 3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3018" h="345642">
                <a:moveTo>
                  <a:pt x="0" y="0"/>
                </a:moveTo>
                <a:lnTo>
                  <a:pt x="908964" y="0"/>
                </a:lnTo>
                <a:lnTo>
                  <a:pt x="950671" y="0"/>
                </a:lnTo>
                <a:lnTo>
                  <a:pt x="960197" y="0"/>
                </a:lnTo>
                <a:cubicBezTo>
                  <a:pt x="1055643" y="0"/>
                  <a:pt x="1133018" y="77375"/>
                  <a:pt x="1133018" y="172821"/>
                </a:cubicBezTo>
                <a:cubicBezTo>
                  <a:pt x="1133018" y="268267"/>
                  <a:pt x="1055643" y="345642"/>
                  <a:pt x="960197" y="345642"/>
                </a:cubicBezTo>
                <a:lnTo>
                  <a:pt x="950671" y="345642"/>
                </a:lnTo>
                <a:lnTo>
                  <a:pt x="908964" y="345642"/>
                </a:lnTo>
                <a:lnTo>
                  <a:pt x="0" y="345642"/>
                </a:lnTo>
                <a:cubicBezTo>
                  <a:pt x="95446" y="345642"/>
                  <a:pt x="172821" y="268267"/>
                  <a:pt x="172821" y="172821"/>
                </a:cubicBezTo>
                <a:cubicBezTo>
                  <a:pt x="172821" y="77375"/>
                  <a:pt x="95446" y="0"/>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微软雅黑" panose="020B0503020204020204" charset="-122"/>
              <a:ea typeface="微软雅黑" panose="020B0503020204020204" charset="-122"/>
            </a:endParaRPr>
          </a:p>
        </p:txBody>
      </p:sp>
      <p:sp>
        <p:nvSpPr>
          <p:cNvPr id="58" name="Freeform 81"/>
          <p:cNvSpPr/>
          <p:nvPr/>
        </p:nvSpPr>
        <p:spPr>
          <a:xfrm>
            <a:off x="-408414" y="3103312"/>
            <a:ext cx="1980000" cy="518219"/>
          </a:xfrm>
          <a:custGeom>
            <a:avLst/>
            <a:gdLst>
              <a:gd name="connsiteX0" fmla="*/ 0 w 1133018"/>
              <a:gd name="connsiteY0" fmla="*/ 0 h 345642"/>
              <a:gd name="connsiteX1" fmla="*/ 908964 w 1133018"/>
              <a:gd name="connsiteY1" fmla="*/ 0 h 345642"/>
              <a:gd name="connsiteX2" fmla="*/ 950671 w 1133018"/>
              <a:gd name="connsiteY2" fmla="*/ 0 h 345642"/>
              <a:gd name="connsiteX3" fmla="*/ 960197 w 1133018"/>
              <a:gd name="connsiteY3" fmla="*/ 0 h 345642"/>
              <a:gd name="connsiteX4" fmla="*/ 1133018 w 1133018"/>
              <a:gd name="connsiteY4" fmla="*/ 172821 h 345642"/>
              <a:gd name="connsiteX5" fmla="*/ 960197 w 1133018"/>
              <a:gd name="connsiteY5" fmla="*/ 345642 h 345642"/>
              <a:gd name="connsiteX6" fmla="*/ 950671 w 1133018"/>
              <a:gd name="connsiteY6" fmla="*/ 345642 h 345642"/>
              <a:gd name="connsiteX7" fmla="*/ 908964 w 1133018"/>
              <a:gd name="connsiteY7" fmla="*/ 345642 h 345642"/>
              <a:gd name="connsiteX8" fmla="*/ 0 w 1133018"/>
              <a:gd name="connsiteY8" fmla="*/ 345642 h 345642"/>
              <a:gd name="connsiteX9" fmla="*/ 172821 w 1133018"/>
              <a:gd name="connsiteY9" fmla="*/ 172821 h 345642"/>
              <a:gd name="connsiteX10" fmla="*/ 0 w 1133018"/>
              <a:gd name="connsiteY10" fmla="*/ 0 h 3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3018" h="345642">
                <a:moveTo>
                  <a:pt x="0" y="0"/>
                </a:moveTo>
                <a:lnTo>
                  <a:pt x="908964" y="0"/>
                </a:lnTo>
                <a:lnTo>
                  <a:pt x="950671" y="0"/>
                </a:lnTo>
                <a:lnTo>
                  <a:pt x="960197" y="0"/>
                </a:lnTo>
                <a:cubicBezTo>
                  <a:pt x="1055643" y="0"/>
                  <a:pt x="1133018" y="77375"/>
                  <a:pt x="1133018" y="172821"/>
                </a:cubicBezTo>
                <a:cubicBezTo>
                  <a:pt x="1133018" y="268267"/>
                  <a:pt x="1055643" y="345642"/>
                  <a:pt x="960197" y="345642"/>
                </a:cubicBezTo>
                <a:lnTo>
                  <a:pt x="950671" y="345642"/>
                </a:lnTo>
                <a:lnTo>
                  <a:pt x="908964" y="345642"/>
                </a:lnTo>
                <a:lnTo>
                  <a:pt x="0" y="345642"/>
                </a:lnTo>
                <a:cubicBezTo>
                  <a:pt x="95446" y="345642"/>
                  <a:pt x="172821" y="268267"/>
                  <a:pt x="172821" y="172821"/>
                </a:cubicBezTo>
                <a:cubicBezTo>
                  <a:pt x="172821" y="77375"/>
                  <a:pt x="95446" y="0"/>
                  <a:pt x="0"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Freeform 81"/>
          <p:cNvSpPr/>
          <p:nvPr/>
        </p:nvSpPr>
        <p:spPr>
          <a:xfrm>
            <a:off x="10620414" y="3081531"/>
            <a:ext cx="1980000" cy="518219"/>
          </a:xfrm>
          <a:custGeom>
            <a:avLst/>
            <a:gdLst>
              <a:gd name="connsiteX0" fmla="*/ 0 w 1133018"/>
              <a:gd name="connsiteY0" fmla="*/ 0 h 345642"/>
              <a:gd name="connsiteX1" fmla="*/ 908964 w 1133018"/>
              <a:gd name="connsiteY1" fmla="*/ 0 h 345642"/>
              <a:gd name="connsiteX2" fmla="*/ 950671 w 1133018"/>
              <a:gd name="connsiteY2" fmla="*/ 0 h 345642"/>
              <a:gd name="connsiteX3" fmla="*/ 960197 w 1133018"/>
              <a:gd name="connsiteY3" fmla="*/ 0 h 345642"/>
              <a:gd name="connsiteX4" fmla="*/ 1133018 w 1133018"/>
              <a:gd name="connsiteY4" fmla="*/ 172821 h 345642"/>
              <a:gd name="connsiteX5" fmla="*/ 960197 w 1133018"/>
              <a:gd name="connsiteY5" fmla="*/ 345642 h 345642"/>
              <a:gd name="connsiteX6" fmla="*/ 950671 w 1133018"/>
              <a:gd name="connsiteY6" fmla="*/ 345642 h 345642"/>
              <a:gd name="connsiteX7" fmla="*/ 908964 w 1133018"/>
              <a:gd name="connsiteY7" fmla="*/ 345642 h 345642"/>
              <a:gd name="connsiteX8" fmla="*/ 0 w 1133018"/>
              <a:gd name="connsiteY8" fmla="*/ 345642 h 345642"/>
              <a:gd name="connsiteX9" fmla="*/ 172821 w 1133018"/>
              <a:gd name="connsiteY9" fmla="*/ 172821 h 345642"/>
              <a:gd name="connsiteX10" fmla="*/ 0 w 1133018"/>
              <a:gd name="connsiteY10" fmla="*/ 0 h 3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3018" h="345642">
                <a:moveTo>
                  <a:pt x="0" y="0"/>
                </a:moveTo>
                <a:lnTo>
                  <a:pt x="908964" y="0"/>
                </a:lnTo>
                <a:lnTo>
                  <a:pt x="950671" y="0"/>
                </a:lnTo>
                <a:lnTo>
                  <a:pt x="960197" y="0"/>
                </a:lnTo>
                <a:cubicBezTo>
                  <a:pt x="1055643" y="0"/>
                  <a:pt x="1133018" y="77375"/>
                  <a:pt x="1133018" y="172821"/>
                </a:cubicBezTo>
                <a:cubicBezTo>
                  <a:pt x="1133018" y="268267"/>
                  <a:pt x="1055643" y="345642"/>
                  <a:pt x="960197" y="345642"/>
                </a:cubicBezTo>
                <a:lnTo>
                  <a:pt x="950671" y="345642"/>
                </a:lnTo>
                <a:lnTo>
                  <a:pt x="908964" y="345642"/>
                </a:lnTo>
                <a:lnTo>
                  <a:pt x="0" y="345642"/>
                </a:lnTo>
                <a:cubicBezTo>
                  <a:pt x="95446" y="345642"/>
                  <a:pt x="172821" y="268267"/>
                  <a:pt x="172821" y="172821"/>
                </a:cubicBezTo>
                <a:cubicBezTo>
                  <a:pt x="172821" y="77375"/>
                  <a:pt x="95446" y="0"/>
                  <a:pt x="0"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微软雅黑" panose="020B0503020204020204" charset="-122"/>
              <a:ea typeface="微软雅黑" panose="020B0503020204020204" charset="-122"/>
            </a:endParaRPr>
          </a:p>
        </p:txBody>
      </p:sp>
      <p:sp>
        <p:nvSpPr>
          <p:cNvPr id="100" name="Freeform 84"/>
          <p:cNvSpPr/>
          <p:nvPr/>
        </p:nvSpPr>
        <p:spPr>
          <a:xfrm>
            <a:off x="8782276" y="3100201"/>
            <a:ext cx="1980000" cy="518219"/>
          </a:xfrm>
          <a:custGeom>
            <a:avLst/>
            <a:gdLst>
              <a:gd name="connsiteX0" fmla="*/ 0 w 1133018"/>
              <a:gd name="connsiteY0" fmla="*/ 0 h 345642"/>
              <a:gd name="connsiteX1" fmla="*/ 908964 w 1133018"/>
              <a:gd name="connsiteY1" fmla="*/ 0 h 345642"/>
              <a:gd name="connsiteX2" fmla="*/ 950671 w 1133018"/>
              <a:gd name="connsiteY2" fmla="*/ 0 h 345642"/>
              <a:gd name="connsiteX3" fmla="*/ 960197 w 1133018"/>
              <a:gd name="connsiteY3" fmla="*/ 0 h 345642"/>
              <a:gd name="connsiteX4" fmla="*/ 1133018 w 1133018"/>
              <a:gd name="connsiteY4" fmla="*/ 172821 h 345642"/>
              <a:gd name="connsiteX5" fmla="*/ 960197 w 1133018"/>
              <a:gd name="connsiteY5" fmla="*/ 345642 h 345642"/>
              <a:gd name="connsiteX6" fmla="*/ 950671 w 1133018"/>
              <a:gd name="connsiteY6" fmla="*/ 345642 h 345642"/>
              <a:gd name="connsiteX7" fmla="*/ 908964 w 1133018"/>
              <a:gd name="connsiteY7" fmla="*/ 345642 h 345642"/>
              <a:gd name="connsiteX8" fmla="*/ 0 w 1133018"/>
              <a:gd name="connsiteY8" fmla="*/ 345642 h 345642"/>
              <a:gd name="connsiteX9" fmla="*/ 172821 w 1133018"/>
              <a:gd name="connsiteY9" fmla="*/ 172821 h 345642"/>
              <a:gd name="connsiteX10" fmla="*/ 0 w 1133018"/>
              <a:gd name="connsiteY10" fmla="*/ 0 h 3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3018" h="345642">
                <a:moveTo>
                  <a:pt x="0" y="0"/>
                </a:moveTo>
                <a:lnTo>
                  <a:pt x="908964" y="0"/>
                </a:lnTo>
                <a:lnTo>
                  <a:pt x="950671" y="0"/>
                </a:lnTo>
                <a:lnTo>
                  <a:pt x="960197" y="0"/>
                </a:lnTo>
                <a:cubicBezTo>
                  <a:pt x="1055643" y="0"/>
                  <a:pt x="1133018" y="77375"/>
                  <a:pt x="1133018" y="172821"/>
                </a:cubicBezTo>
                <a:cubicBezTo>
                  <a:pt x="1133018" y="268267"/>
                  <a:pt x="1055643" y="345642"/>
                  <a:pt x="960197" y="345642"/>
                </a:cubicBezTo>
                <a:lnTo>
                  <a:pt x="950671" y="345642"/>
                </a:lnTo>
                <a:lnTo>
                  <a:pt x="908964" y="345642"/>
                </a:lnTo>
                <a:lnTo>
                  <a:pt x="0" y="345642"/>
                </a:lnTo>
                <a:cubicBezTo>
                  <a:pt x="95446" y="345642"/>
                  <a:pt x="172821" y="268267"/>
                  <a:pt x="172821" y="172821"/>
                </a:cubicBezTo>
                <a:cubicBezTo>
                  <a:pt x="172821" y="77375"/>
                  <a:pt x="95446"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微软雅黑" panose="020B0503020204020204" charset="-122"/>
              <a:ea typeface="微软雅黑" panose="020B0503020204020204" charset="-122"/>
            </a:endParaRPr>
          </a:p>
        </p:txBody>
      </p:sp>
      <p:sp>
        <p:nvSpPr>
          <p:cNvPr id="13" name="TextBox 20"/>
          <p:cNvSpPr txBox="1"/>
          <p:nvPr/>
        </p:nvSpPr>
        <p:spPr>
          <a:xfrm>
            <a:off x="4038020" y="3660087"/>
            <a:ext cx="570670" cy="276999"/>
          </a:xfrm>
          <a:prstGeom prst="rect">
            <a:avLst/>
          </a:prstGeom>
          <a:noFill/>
        </p:spPr>
        <p:txBody>
          <a:bodyPr wrap="none" lIns="0" tIns="0" rIns="0" bIns="0" rtlCol="0" anchor="ctr">
            <a:spAutoFit/>
          </a:bodyPr>
          <a:lstStyle/>
          <a:p>
            <a:pPr lvl="0" algn="ctr" defTabSz="914400">
              <a:spcBef>
                <a:spcPct val="20000"/>
              </a:spcBef>
              <a:defRPr/>
            </a:pPr>
            <a:r>
              <a:rPr lang="en-US" b="1" dirty="0">
                <a:solidFill>
                  <a:schemeClr val="accent1"/>
                </a:solidFill>
                <a:latin typeface="微软雅黑" panose="020B0503020204020204" charset="-122"/>
                <a:ea typeface="微软雅黑" panose="020B0503020204020204" charset="-122"/>
              </a:rPr>
              <a:t>2016</a:t>
            </a:r>
            <a:endParaRPr lang="en-US" dirty="0">
              <a:solidFill>
                <a:schemeClr val="accent1"/>
              </a:solidFill>
              <a:latin typeface="微软雅黑" panose="020B0503020204020204" charset="-122"/>
              <a:ea typeface="微软雅黑" panose="020B0503020204020204" charset="-122"/>
            </a:endParaRPr>
          </a:p>
        </p:txBody>
      </p:sp>
      <p:sp>
        <p:nvSpPr>
          <p:cNvPr id="8" name="Oval 7"/>
          <p:cNvSpPr>
            <a:spLocks noChangeAspect="1"/>
          </p:cNvSpPr>
          <p:nvPr/>
        </p:nvSpPr>
        <p:spPr>
          <a:xfrm>
            <a:off x="4209721" y="3209946"/>
            <a:ext cx="232687" cy="23268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lumMod val="75000"/>
                </a:schemeClr>
              </a:solidFill>
              <a:latin typeface="微软雅黑" panose="020B0503020204020204" charset="-122"/>
              <a:ea typeface="微软雅黑" panose="020B0503020204020204" charset="-122"/>
            </a:endParaRPr>
          </a:p>
        </p:txBody>
      </p:sp>
      <p:cxnSp>
        <p:nvCxnSpPr>
          <p:cNvPr id="31" name="Straight Connector 25"/>
          <p:cNvCxnSpPr>
            <a:stCxn id="33" idx="7"/>
          </p:cNvCxnSpPr>
          <p:nvPr/>
        </p:nvCxnSpPr>
        <p:spPr>
          <a:xfrm flipH="1">
            <a:off x="4323353" y="2569729"/>
            <a:ext cx="2" cy="755667"/>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3" name="Teardrop 43"/>
          <p:cNvSpPr/>
          <p:nvPr/>
        </p:nvSpPr>
        <p:spPr>
          <a:xfrm rot="8100000">
            <a:off x="3979923" y="1740610"/>
            <a:ext cx="686865" cy="68686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charset="-122"/>
              <a:ea typeface="微软雅黑" panose="020B0503020204020204" charset="-122"/>
            </a:endParaRPr>
          </a:p>
        </p:txBody>
      </p:sp>
      <p:sp>
        <p:nvSpPr>
          <p:cNvPr id="43" name="Teardrop 49"/>
          <p:cNvSpPr/>
          <p:nvPr/>
        </p:nvSpPr>
        <p:spPr>
          <a:xfrm rot="8100000">
            <a:off x="9425180" y="1734757"/>
            <a:ext cx="686865" cy="68686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charset="-122"/>
              <a:ea typeface="微软雅黑" panose="020B0503020204020204" charset="-122"/>
            </a:endParaRPr>
          </a:p>
        </p:txBody>
      </p:sp>
      <p:sp>
        <p:nvSpPr>
          <p:cNvPr id="17" name="TextBox 24"/>
          <p:cNvSpPr txBox="1"/>
          <p:nvPr/>
        </p:nvSpPr>
        <p:spPr>
          <a:xfrm>
            <a:off x="9483277" y="3660087"/>
            <a:ext cx="570670" cy="276999"/>
          </a:xfrm>
          <a:prstGeom prst="rect">
            <a:avLst/>
          </a:prstGeom>
          <a:noFill/>
          <a:ln>
            <a:noFill/>
          </a:ln>
        </p:spPr>
        <p:txBody>
          <a:bodyPr wrap="none" lIns="0" tIns="0" rIns="0" bIns="0" rtlCol="0" anchor="ctr">
            <a:spAutoFit/>
          </a:bodyPr>
          <a:lstStyle/>
          <a:p>
            <a:pPr lvl="0" algn="ctr">
              <a:spcBef>
                <a:spcPct val="20000"/>
              </a:spcBef>
              <a:defRPr/>
            </a:pPr>
            <a:r>
              <a:rPr lang="en-US" b="1" dirty="0">
                <a:solidFill>
                  <a:schemeClr val="accent3"/>
                </a:solidFill>
                <a:latin typeface="微软雅黑" panose="020B0503020204020204" charset="-122"/>
                <a:ea typeface="微软雅黑" panose="020B0503020204020204" charset="-122"/>
              </a:rPr>
              <a:t>2019</a:t>
            </a:r>
            <a:endParaRPr lang="en-US" dirty="0">
              <a:solidFill>
                <a:schemeClr val="accent3"/>
              </a:solidFill>
              <a:latin typeface="微软雅黑" panose="020B0503020204020204" charset="-122"/>
              <a:ea typeface="微软雅黑" panose="020B0503020204020204" charset="-122"/>
            </a:endParaRPr>
          </a:p>
        </p:txBody>
      </p:sp>
      <p:sp>
        <p:nvSpPr>
          <p:cNvPr id="12" name="Oval 19"/>
          <p:cNvSpPr>
            <a:spLocks noChangeAspect="1"/>
          </p:cNvSpPr>
          <p:nvPr/>
        </p:nvSpPr>
        <p:spPr>
          <a:xfrm>
            <a:off x="9652269" y="3209946"/>
            <a:ext cx="232687" cy="23268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lumMod val="75000"/>
                </a:schemeClr>
              </a:solidFill>
              <a:latin typeface="微软雅黑" panose="020B0503020204020204" charset="-122"/>
              <a:ea typeface="微软雅黑" panose="020B0503020204020204" charset="-122"/>
            </a:endParaRPr>
          </a:p>
        </p:txBody>
      </p:sp>
      <p:cxnSp>
        <p:nvCxnSpPr>
          <p:cNvPr id="41" name="Straight Connector 27"/>
          <p:cNvCxnSpPr/>
          <p:nvPr/>
        </p:nvCxnSpPr>
        <p:spPr>
          <a:xfrm flipH="1">
            <a:off x="9768612" y="2563875"/>
            <a:ext cx="1" cy="755668"/>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6" name="Teardrop 43"/>
          <p:cNvSpPr/>
          <p:nvPr/>
        </p:nvSpPr>
        <p:spPr>
          <a:xfrm rot="8100000">
            <a:off x="7610093" y="1740610"/>
            <a:ext cx="686865" cy="68686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charset="-122"/>
              <a:ea typeface="微软雅黑" panose="020B0503020204020204" charset="-122"/>
            </a:endParaRPr>
          </a:p>
        </p:txBody>
      </p:sp>
      <p:sp>
        <p:nvSpPr>
          <p:cNvPr id="71" name="TextBox 20"/>
          <p:cNvSpPr txBox="1"/>
          <p:nvPr/>
        </p:nvSpPr>
        <p:spPr>
          <a:xfrm>
            <a:off x="7668190" y="3660087"/>
            <a:ext cx="570670" cy="276999"/>
          </a:xfrm>
          <a:prstGeom prst="rect">
            <a:avLst/>
          </a:prstGeom>
          <a:noFill/>
        </p:spPr>
        <p:txBody>
          <a:bodyPr wrap="none" lIns="0" tIns="0" rIns="0" bIns="0" rtlCol="0" anchor="ctr">
            <a:spAutoFit/>
          </a:bodyPr>
          <a:lstStyle/>
          <a:p>
            <a:pPr lvl="0" algn="ctr" defTabSz="914400">
              <a:spcBef>
                <a:spcPct val="20000"/>
              </a:spcBef>
              <a:defRPr/>
            </a:pPr>
            <a:r>
              <a:rPr lang="en-US" b="1" dirty="0">
                <a:solidFill>
                  <a:schemeClr val="accent1"/>
                </a:solidFill>
                <a:latin typeface="微软雅黑" panose="020B0503020204020204" charset="-122"/>
                <a:ea typeface="微软雅黑" panose="020B0503020204020204" charset="-122"/>
              </a:rPr>
              <a:t>2018</a:t>
            </a:r>
            <a:endParaRPr lang="en-US" dirty="0">
              <a:solidFill>
                <a:schemeClr val="accent1"/>
              </a:solidFill>
              <a:latin typeface="微软雅黑" panose="020B0503020204020204" charset="-122"/>
              <a:ea typeface="微软雅黑" panose="020B0503020204020204" charset="-122"/>
            </a:endParaRPr>
          </a:p>
        </p:txBody>
      </p:sp>
      <p:sp>
        <p:nvSpPr>
          <p:cNvPr id="73" name="Oval 7"/>
          <p:cNvSpPr>
            <a:spLocks noChangeAspect="1"/>
          </p:cNvSpPr>
          <p:nvPr/>
        </p:nvSpPr>
        <p:spPr>
          <a:xfrm>
            <a:off x="7837182" y="3209946"/>
            <a:ext cx="232687" cy="23268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lumMod val="75000"/>
                </a:schemeClr>
              </a:solidFill>
              <a:latin typeface="微软雅黑" panose="020B0503020204020204" charset="-122"/>
              <a:ea typeface="微软雅黑" panose="020B0503020204020204" charset="-122"/>
            </a:endParaRPr>
          </a:p>
        </p:txBody>
      </p:sp>
      <p:cxnSp>
        <p:nvCxnSpPr>
          <p:cNvPr id="74" name="Straight Connector 25"/>
          <p:cNvCxnSpPr/>
          <p:nvPr/>
        </p:nvCxnSpPr>
        <p:spPr>
          <a:xfrm flipH="1">
            <a:off x="7953524" y="2569729"/>
            <a:ext cx="2" cy="755667"/>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10"/>
          <p:cNvSpPr>
            <a:spLocks noChangeAspect="1"/>
          </p:cNvSpPr>
          <p:nvPr/>
        </p:nvSpPr>
        <p:spPr>
          <a:xfrm>
            <a:off x="6022097" y="3209946"/>
            <a:ext cx="232687" cy="23268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lumMod val="75000"/>
                </a:schemeClr>
              </a:solidFill>
              <a:latin typeface="微软雅黑" panose="020B0503020204020204" charset="-122"/>
              <a:ea typeface="微软雅黑" panose="020B0503020204020204" charset="-122"/>
            </a:endParaRPr>
          </a:p>
        </p:txBody>
      </p:sp>
      <p:sp>
        <p:nvSpPr>
          <p:cNvPr id="61" name="TextBox 20"/>
          <p:cNvSpPr txBox="1"/>
          <p:nvPr/>
        </p:nvSpPr>
        <p:spPr>
          <a:xfrm>
            <a:off x="5853105" y="3660087"/>
            <a:ext cx="570670" cy="276999"/>
          </a:xfrm>
          <a:prstGeom prst="rect">
            <a:avLst/>
          </a:prstGeom>
          <a:noFill/>
        </p:spPr>
        <p:txBody>
          <a:bodyPr wrap="none" lIns="0" tIns="0" rIns="0" bIns="0" rtlCol="0" anchor="ctr">
            <a:spAutoFit/>
          </a:bodyPr>
          <a:lstStyle/>
          <a:p>
            <a:pPr lvl="0" algn="ctr" defTabSz="914400">
              <a:spcBef>
                <a:spcPct val="20000"/>
              </a:spcBef>
              <a:defRPr/>
            </a:pPr>
            <a:r>
              <a:rPr lang="en-US" b="1" dirty="0">
                <a:solidFill>
                  <a:schemeClr val="accent3"/>
                </a:solidFill>
                <a:latin typeface="微软雅黑" panose="020B0503020204020204" charset="-122"/>
                <a:ea typeface="微软雅黑" panose="020B0503020204020204" charset="-122"/>
              </a:rPr>
              <a:t>2017</a:t>
            </a:r>
            <a:endParaRPr lang="en-US" dirty="0">
              <a:solidFill>
                <a:schemeClr val="accent3"/>
              </a:solidFill>
              <a:latin typeface="微软雅黑" panose="020B0503020204020204" charset="-122"/>
              <a:ea typeface="微软雅黑" panose="020B0503020204020204" charset="-122"/>
            </a:endParaRPr>
          </a:p>
        </p:txBody>
      </p:sp>
      <p:sp>
        <p:nvSpPr>
          <p:cNvPr id="65" name="Oval 7"/>
          <p:cNvSpPr>
            <a:spLocks noChangeAspect="1"/>
          </p:cNvSpPr>
          <p:nvPr/>
        </p:nvSpPr>
        <p:spPr>
          <a:xfrm>
            <a:off x="6022097" y="3209946"/>
            <a:ext cx="232687" cy="23268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lumMod val="75000"/>
                </a:schemeClr>
              </a:solidFill>
              <a:latin typeface="微软雅黑" panose="020B0503020204020204" charset="-122"/>
              <a:ea typeface="微软雅黑" panose="020B0503020204020204" charset="-122"/>
            </a:endParaRPr>
          </a:p>
        </p:txBody>
      </p:sp>
      <p:cxnSp>
        <p:nvCxnSpPr>
          <p:cNvPr id="66" name="Straight Connector 25"/>
          <p:cNvCxnSpPr/>
          <p:nvPr/>
        </p:nvCxnSpPr>
        <p:spPr>
          <a:xfrm flipH="1">
            <a:off x="6138440" y="2569728"/>
            <a:ext cx="1" cy="755668"/>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8" name="Teardrop 43"/>
          <p:cNvSpPr/>
          <p:nvPr/>
        </p:nvSpPr>
        <p:spPr>
          <a:xfrm rot="8100000">
            <a:off x="5795008" y="1740610"/>
            <a:ext cx="686865" cy="68686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charset="-122"/>
              <a:ea typeface="微软雅黑" panose="020B0503020204020204" charset="-122"/>
            </a:endParaRPr>
          </a:p>
        </p:txBody>
      </p:sp>
      <p:sp>
        <p:nvSpPr>
          <p:cNvPr id="103" name="Oval 10"/>
          <p:cNvSpPr>
            <a:spLocks noChangeAspect="1"/>
          </p:cNvSpPr>
          <p:nvPr/>
        </p:nvSpPr>
        <p:spPr>
          <a:xfrm>
            <a:off x="2391927" y="3209946"/>
            <a:ext cx="232687" cy="23268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lumMod val="75000"/>
                </a:schemeClr>
              </a:solidFill>
              <a:latin typeface="微软雅黑" panose="020B0503020204020204" charset="-122"/>
              <a:ea typeface="微软雅黑" panose="020B0503020204020204" charset="-122"/>
            </a:endParaRPr>
          </a:p>
        </p:txBody>
      </p:sp>
      <p:sp>
        <p:nvSpPr>
          <p:cNvPr id="104" name="TextBox 20"/>
          <p:cNvSpPr txBox="1"/>
          <p:nvPr/>
        </p:nvSpPr>
        <p:spPr>
          <a:xfrm>
            <a:off x="2222935" y="3660087"/>
            <a:ext cx="570670" cy="276999"/>
          </a:xfrm>
          <a:prstGeom prst="rect">
            <a:avLst/>
          </a:prstGeom>
          <a:noFill/>
        </p:spPr>
        <p:txBody>
          <a:bodyPr wrap="none" lIns="0" tIns="0" rIns="0" bIns="0" rtlCol="0" anchor="ctr">
            <a:spAutoFit/>
          </a:bodyPr>
          <a:lstStyle/>
          <a:p>
            <a:pPr lvl="0" algn="ctr" defTabSz="914400">
              <a:spcBef>
                <a:spcPct val="20000"/>
              </a:spcBef>
              <a:defRPr/>
            </a:pPr>
            <a:r>
              <a:rPr lang="en-US" b="1" dirty="0">
                <a:solidFill>
                  <a:schemeClr val="accent3"/>
                </a:solidFill>
                <a:latin typeface="微软雅黑" panose="020B0503020204020204" charset="-122"/>
                <a:ea typeface="微软雅黑" panose="020B0503020204020204" charset="-122"/>
              </a:rPr>
              <a:t>2015</a:t>
            </a:r>
            <a:endParaRPr lang="en-US" dirty="0">
              <a:solidFill>
                <a:schemeClr val="accent3"/>
              </a:solidFill>
              <a:latin typeface="微软雅黑" panose="020B0503020204020204" charset="-122"/>
              <a:ea typeface="微软雅黑" panose="020B0503020204020204" charset="-122"/>
            </a:endParaRPr>
          </a:p>
        </p:txBody>
      </p:sp>
      <p:sp>
        <p:nvSpPr>
          <p:cNvPr id="105" name="Oval 7"/>
          <p:cNvSpPr>
            <a:spLocks noChangeAspect="1"/>
          </p:cNvSpPr>
          <p:nvPr/>
        </p:nvSpPr>
        <p:spPr>
          <a:xfrm>
            <a:off x="2391927" y="3209946"/>
            <a:ext cx="232687" cy="23268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lumMod val="75000"/>
                </a:schemeClr>
              </a:solidFill>
              <a:latin typeface="微软雅黑" panose="020B0503020204020204" charset="-122"/>
              <a:ea typeface="微软雅黑" panose="020B0503020204020204" charset="-122"/>
            </a:endParaRPr>
          </a:p>
        </p:txBody>
      </p:sp>
      <p:cxnSp>
        <p:nvCxnSpPr>
          <p:cNvPr id="106" name="Straight Connector 25"/>
          <p:cNvCxnSpPr/>
          <p:nvPr/>
        </p:nvCxnSpPr>
        <p:spPr>
          <a:xfrm flipH="1">
            <a:off x="2508270" y="2569728"/>
            <a:ext cx="1" cy="755668"/>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7" name="Teardrop 43"/>
          <p:cNvSpPr/>
          <p:nvPr/>
        </p:nvSpPr>
        <p:spPr>
          <a:xfrm rot="8100000">
            <a:off x="2164838" y="1740610"/>
            <a:ext cx="686865" cy="68686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charset="-122"/>
              <a:ea typeface="微软雅黑" panose="020B0503020204020204" charset="-122"/>
            </a:endParaRPr>
          </a:p>
        </p:txBody>
      </p:sp>
      <p:sp>
        <p:nvSpPr>
          <p:cNvPr id="111" name="TextBox 31"/>
          <p:cNvSpPr txBox="1"/>
          <p:nvPr/>
        </p:nvSpPr>
        <p:spPr>
          <a:xfrm>
            <a:off x="9046493" y="4071152"/>
            <a:ext cx="1676926" cy="338554"/>
          </a:xfrm>
          <a:prstGeom prst="rect">
            <a:avLst/>
          </a:prstGeom>
          <a:noFill/>
        </p:spPr>
        <p:txBody>
          <a:bodyPr wrap="square" lIns="0" tIns="0" rIns="0" bIns="0" rtlCol="0" anchor="t">
            <a:spAutoFit/>
          </a:bodyPr>
          <a:lstStyle>
            <a:defPPr>
              <a:defRPr lang="zh-CN"/>
            </a:defPPr>
            <a:lvl1pPr algn="ctr">
              <a:defRPr b="1">
                <a:solidFill>
                  <a:schemeClr val="tx1">
                    <a:lumMod val="85000"/>
                    <a:lumOff val="15000"/>
                  </a:schemeClr>
                </a:solidFill>
                <a:latin typeface="+mj-ea"/>
                <a:ea typeface="+mj-ea"/>
              </a:defRPr>
            </a:lvl1pPr>
          </a:lstStyle>
          <a:p>
            <a:r>
              <a:rPr lang="zh-CN" altLang="en-US" sz="2200" dirty="0"/>
              <a:t>请输入小标题</a:t>
            </a:r>
            <a:endParaRPr lang="en-US" altLang="zh-CN" sz="2200" dirty="0"/>
          </a:p>
        </p:txBody>
      </p:sp>
      <p:sp>
        <p:nvSpPr>
          <p:cNvPr id="112" name="TextBox 32"/>
          <p:cNvSpPr txBox="1"/>
          <p:nvPr/>
        </p:nvSpPr>
        <p:spPr>
          <a:xfrm>
            <a:off x="9049676" y="4484301"/>
            <a:ext cx="1673743" cy="1303242"/>
          </a:xfrm>
          <a:prstGeom prst="rect">
            <a:avLst/>
          </a:prstGeom>
          <a:noFill/>
        </p:spPr>
        <p:txBody>
          <a:bodyPr wrap="square" lIns="0" tIns="0" rIns="0" bIns="0" rtlCol="0" anchor="t">
            <a:spAutoFit/>
          </a:bodyPr>
          <a:lstStyle>
            <a:defPPr>
              <a:defRPr lang="zh-CN"/>
            </a:defPPr>
            <a:lvl1pPr algn="ctr">
              <a:lnSpc>
                <a:spcPct val="120000"/>
              </a:lnSpc>
              <a:spcBef>
                <a:spcPct val="20000"/>
              </a:spcBef>
              <a:defRPr sz="1400">
                <a:latin typeface="+mn-ea"/>
              </a:defRPr>
            </a:lvl1pPr>
          </a:lstStyle>
          <a:p>
            <a:pPr algn="just"/>
            <a:r>
              <a:rPr lang="zh-CN" altLang="en-US" sz="1800" dirty="0"/>
              <a:t>河南理工大学位于河南省焦作市，是中国第一所矿业高等学府。</a:t>
            </a:r>
            <a:endParaRPr lang="zh-CN" altLang="en-US" sz="1800" dirty="0"/>
          </a:p>
        </p:txBody>
      </p:sp>
      <p:pic>
        <p:nvPicPr>
          <p:cNvPr id="48" name="图形 4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922440" y="1870969"/>
            <a:ext cx="432000" cy="432000"/>
          </a:xfrm>
          <a:prstGeom prst="rect">
            <a:avLst/>
          </a:prstGeom>
        </p:spPr>
      </p:pic>
      <p:pic>
        <p:nvPicPr>
          <p:cNvPr id="50" name="图形 4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9890" y="1870969"/>
            <a:ext cx="432000" cy="432000"/>
          </a:xfrm>
          <a:prstGeom prst="rect">
            <a:avLst/>
          </a:prstGeom>
        </p:spPr>
      </p:pic>
      <p:pic>
        <p:nvPicPr>
          <p:cNvPr id="51" name="图形 5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7525" y="1870969"/>
            <a:ext cx="432000" cy="432000"/>
          </a:xfrm>
          <a:prstGeom prst="rect">
            <a:avLst/>
          </a:prstGeom>
        </p:spPr>
      </p:pic>
      <p:pic>
        <p:nvPicPr>
          <p:cNvPr id="52" name="图形 5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52612" y="1865116"/>
            <a:ext cx="432000" cy="432000"/>
          </a:xfrm>
          <a:prstGeom prst="rect">
            <a:avLst/>
          </a:prstGeom>
        </p:spPr>
      </p:pic>
      <p:pic>
        <p:nvPicPr>
          <p:cNvPr id="53" name="图形 5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7355" y="1870969"/>
            <a:ext cx="432000" cy="4320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项目过程中遇到的问题</a:t>
            </a:r>
            <a:endParaRPr lang="zh-CN" altLang="en-US" dirty="0"/>
          </a:p>
        </p:txBody>
      </p:sp>
      <p:sp>
        <p:nvSpPr>
          <p:cNvPr id="16" name="矩形 15"/>
          <p:cNvSpPr>
            <a:spLocks noChangeArrowheads="1"/>
          </p:cNvSpPr>
          <p:nvPr/>
        </p:nvSpPr>
        <p:spPr bwMode="auto">
          <a:xfrm>
            <a:off x="1" y="5364403"/>
            <a:ext cx="1685282" cy="79453"/>
          </a:xfrm>
          <a:prstGeom prst="rect">
            <a:avLst/>
          </a:prstGeom>
          <a:solidFill>
            <a:schemeClr val="accent1"/>
          </a:solidFill>
          <a:ln w="15875" algn="ctr">
            <a:noFill/>
            <a:miter lim="800000"/>
          </a:ln>
        </p:spPr>
        <p:txBody>
          <a:bodyPr lIns="115187" tIns="57593" rIns="115187" bIns="57593" anchor="ctr"/>
          <a:lstStyle/>
          <a:p>
            <a:pPr algn="ctr" defTabSz="1217295"/>
            <a:endParaRPr lang="zh-CN" altLang="en-US" sz="24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7" name="矩形 16"/>
          <p:cNvSpPr>
            <a:spLocks noChangeArrowheads="1"/>
          </p:cNvSpPr>
          <p:nvPr/>
        </p:nvSpPr>
        <p:spPr bwMode="auto">
          <a:xfrm>
            <a:off x="2467295" y="5364403"/>
            <a:ext cx="9724705" cy="79453"/>
          </a:xfrm>
          <a:prstGeom prst="rect">
            <a:avLst/>
          </a:prstGeom>
          <a:solidFill>
            <a:schemeClr val="accent1"/>
          </a:solidFill>
          <a:ln w="15875" algn="ctr">
            <a:noFill/>
            <a:miter lim="800000"/>
          </a:ln>
        </p:spPr>
        <p:txBody>
          <a:bodyPr lIns="115187" tIns="57593" rIns="115187" bIns="57593" anchor="ctr"/>
          <a:lstStyle/>
          <a:p>
            <a:pPr algn="ctr" defTabSz="1217295"/>
            <a:endParaRPr lang="zh-CN" altLang="en-US" sz="24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矩形 17"/>
          <p:cNvSpPr>
            <a:spLocks noChangeArrowheads="1"/>
          </p:cNvSpPr>
          <p:nvPr/>
        </p:nvSpPr>
        <p:spPr bwMode="auto">
          <a:xfrm>
            <a:off x="1661371" y="4851016"/>
            <a:ext cx="888435" cy="79453"/>
          </a:xfrm>
          <a:prstGeom prst="rect">
            <a:avLst/>
          </a:prstGeom>
          <a:solidFill>
            <a:schemeClr val="accent1"/>
          </a:solidFill>
          <a:ln w="15875" algn="ctr">
            <a:noFill/>
            <a:miter lim="800000"/>
          </a:ln>
        </p:spPr>
        <p:txBody>
          <a:bodyPr lIns="115187" tIns="57593" rIns="115187" bIns="57593" anchor="ctr"/>
          <a:lstStyle/>
          <a:p>
            <a:pPr algn="ctr" defTabSz="1217295"/>
            <a:endParaRPr lang="zh-CN" altLang="en-US" sz="24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9" name="矩形 18"/>
          <p:cNvSpPr>
            <a:spLocks noChangeArrowheads="1"/>
          </p:cNvSpPr>
          <p:nvPr/>
        </p:nvSpPr>
        <p:spPr bwMode="auto">
          <a:xfrm rot="5400000">
            <a:off x="1361894" y="5100833"/>
            <a:ext cx="586729" cy="84037"/>
          </a:xfrm>
          <a:prstGeom prst="rect">
            <a:avLst/>
          </a:prstGeom>
          <a:solidFill>
            <a:schemeClr val="accent1"/>
          </a:solidFill>
          <a:ln w="15875" algn="ctr">
            <a:noFill/>
            <a:miter lim="800000"/>
          </a:ln>
        </p:spPr>
        <p:txBody>
          <a:bodyPr rot="10800000" vert="eaVert" lIns="115187" tIns="57593" rIns="115187" bIns="57593" anchor="ctr"/>
          <a:lstStyle/>
          <a:p>
            <a:pPr algn="ctr" defTabSz="1217295"/>
            <a:endParaRPr lang="zh-CN" altLang="en-US" sz="24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0" name="矩形 19"/>
          <p:cNvSpPr>
            <a:spLocks noChangeArrowheads="1"/>
          </p:cNvSpPr>
          <p:nvPr/>
        </p:nvSpPr>
        <p:spPr bwMode="auto">
          <a:xfrm rot="5400000">
            <a:off x="2215186" y="5103126"/>
            <a:ext cx="586729" cy="82509"/>
          </a:xfrm>
          <a:prstGeom prst="rect">
            <a:avLst/>
          </a:prstGeom>
          <a:solidFill>
            <a:schemeClr val="accent1"/>
          </a:solidFill>
          <a:ln w="15875" algn="ctr">
            <a:noFill/>
            <a:miter lim="800000"/>
          </a:ln>
        </p:spPr>
        <p:txBody>
          <a:bodyPr rot="10800000" vert="eaVert" lIns="115187" tIns="57593" rIns="115187" bIns="57593" anchor="ctr"/>
          <a:lstStyle/>
          <a:p>
            <a:pPr algn="ctr" defTabSz="1217295"/>
            <a:endParaRPr lang="zh-CN" altLang="en-US" sz="24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1" name="Freeform 9"/>
          <p:cNvSpPr>
            <a:spLocks noEditPoints="1"/>
          </p:cNvSpPr>
          <p:nvPr/>
        </p:nvSpPr>
        <p:spPr bwMode="auto">
          <a:xfrm>
            <a:off x="701824" y="1601090"/>
            <a:ext cx="2817519" cy="3072685"/>
          </a:xfrm>
          <a:custGeom>
            <a:avLst/>
            <a:gdLst>
              <a:gd name="T0" fmla="*/ 2147483647 w 2676"/>
              <a:gd name="T1" fmla="*/ 2147483647 h 2848"/>
              <a:gd name="T2" fmla="*/ 2147483647 w 2676"/>
              <a:gd name="T3" fmla="*/ 2147483647 h 2848"/>
              <a:gd name="T4" fmla="*/ 2147483647 w 2676"/>
              <a:gd name="T5" fmla="*/ 2147483647 h 2848"/>
              <a:gd name="T6" fmla="*/ 0 w 2676"/>
              <a:gd name="T7" fmla="*/ 2147483647 h 2848"/>
              <a:gd name="T8" fmla="*/ 2147483647 w 2676"/>
              <a:gd name="T9" fmla="*/ 2147483647 h 2848"/>
              <a:gd name="T10" fmla="*/ 2147483647 w 2676"/>
              <a:gd name="T11" fmla="*/ 2147483647 h 2848"/>
              <a:gd name="T12" fmla="*/ 2147483647 w 2676"/>
              <a:gd name="T13" fmla="*/ 2147483647 h 2848"/>
              <a:gd name="T14" fmla="*/ 2147483647 w 2676"/>
              <a:gd name="T15" fmla="*/ 0 h 2848"/>
              <a:gd name="T16" fmla="*/ 2147483647 w 2676"/>
              <a:gd name="T17" fmla="*/ 2147483647 h 2848"/>
              <a:gd name="T18" fmla="*/ 2147483647 w 2676"/>
              <a:gd name="T19" fmla="*/ 2147483647 h 2848"/>
              <a:gd name="T20" fmla="*/ 2147483647 w 2676"/>
              <a:gd name="T21" fmla="*/ 2147483647 h 2848"/>
              <a:gd name="T22" fmla="*/ 2147483647 w 2676"/>
              <a:gd name="T23" fmla="*/ 2147483647 h 2848"/>
              <a:gd name="T24" fmla="*/ 2147483647 w 2676"/>
              <a:gd name="T25" fmla="*/ 2147483647 h 2848"/>
              <a:gd name="T26" fmla="*/ 2147483647 w 2676"/>
              <a:gd name="T27" fmla="*/ 2147483647 h 2848"/>
              <a:gd name="T28" fmla="*/ 2147483647 w 2676"/>
              <a:gd name="T29" fmla="*/ 2147483647 h 2848"/>
              <a:gd name="T30" fmla="*/ 2147483647 w 2676"/>
              <a:gd name="T31" fmla="*/ 2147483647 h 2848"/>
              <a:gd name="T32" fmla="*/ 2147483647 w 2676"/>
              <a:gd name="T33" fmla="*/ 2147483647 h 2848"/>
              <a:gd name="T34" fmla="*/ 2147483647 w 2676"/>
              <a:gd name="T35" fmla="*/ 2147483647 h 2848"/>
              <a:gd name="T36" fmla="*/ 2147483647 w 2676"/>
              <a:gd name="T37" fmla="*/ 2147483647 h 2848"/>
              <a:gd name="T38" fmla="*/ 2147483647 w 2676"/>
              <a:gd name="T39" fmla="*/ 2147483647 h 2848"/>
              <a:gd name="T40" fmla="*/ 2147483647 w 2676"/>
              <a:gd name="T41" fmla="*/ 2147483647 h 2848"/>
              <a:gd name="T42" fmla="*/ 2147483647 w 2676"/>
              <a:gd name="T43" fmla="*/ 2147483647 h 2848"/>
              <a:gd name="T44" fmla="*/ 2147483647 w 2676"/>
              <a:gd name="T45" fmla="*/ 2147483647 h 2848"/>
              <a:gd name="T46" fmla="*/ 2147483647 w 2676"/>
              <a:gd name="T47" fmla="*/ 2147483647 h 2848"/>
              <a:gd name="T48" fmla="*/ 2147483647 w 2676"/>
              <a:gd name="T49" fmla="*/ 2147483647 h 2848"/>
              <a:gd name="T50" fmla="*/ 2147483647 w 2676"/>
              <a:gd name="T51" fmla="*/ 2147483647 h 2848"/>
              <a:gd name="T52" fmla="*/ 2147483647 w 2676"/>
              <a:gd name="T53" fmla="*/ 2147483647 h 2848"/>
              <a:gd name="T54" fmla="*/ 2147483647 w 2676"/>
              <a:gd name="T55" fmla="*/ 2147483647 h 2848"/>
              <a:gd name="T56" fmla="*/ 2147483647 w 2676"/>
              <a:gd name="T57" fmla="*/ 2147483647 h 2848"/>
              <a:gd name="T58" fmla="*/ 2147483647 w 2676"/>
              <a:gd name="T59" fmla="*/ 2147483647 h 2848"/>
              <a:gd name="T60" fmla="*/ 2147483647 w 2676"/>
              <a:gd name="T61" fmla="*/ 2147483647 h 2848"/>
              <a:gd name="T62" fmla="*/ 2147483647 w 2676"/>
              <a:gd name="T63" fmla="*/ 2147483647 h 2848"/>
              <a:gd name="T64" fmla="*/ 2147483647 w 2676"/>
              <a:gd name="T65" fmla="*/ 2147483647 h 2848"/>
              <a:gd name="T66" fmla="*/ 2147483647 w 2676"/>
              <a:gd name="T67" fmla="*/ 2147483647 h 2848"/>
              <a:gd name="T68" fmla="*/ 2147483647 w 2676"/>
              <a:gd name="T69" fmla="*/ 2147483647 h 2848"/>
              <a:gd name="T70" fmla="*/ 2147483647 w 2676"/>
              <a:gd name="T71" fmla="*/ 2147483647 h 2848"/>
              <a:gd name="T72" fmla="*/ 2147483647 w 2676"/>
              <a:gd name="T73" fmla="*/ 2147483647 h 2848"/>
              <a:gd name="T74" fmla="*/ 2147483647 w 2676"/>
              <a:gd name="T75" fmla="*/ 2147483647 h 2848"/>
              <a:gd name="T76" fmla="*/ 2147483647 w 2676"/>
              <a:gd name="T77" fmla="*/ 2147483647 h 2848"/>
              <a:gd name="T78" fmla="*/ 2147483647 w 2676"/>
              <a:gd name="T79" fmla="*/ 2147483647 h 2848"/>
              <a:gd name="T80" fmla="*/ 2147483647 w 2676"/>
              <a:gd name="T81" fmla="*/ 2147483647 h 2848"/>
              <a:gd name="T82" fmla="*/ 2147483647 w 2676"/>
              <a:gd name="T83" fmla="*/ 2147483647 h 2848"/>
              <a:gd name="T84" fmla="*/ 2147483647 w 2676"/>
              <a:gd name="T85" fmla="*/ 2147483647 h 2848"/>
              <a:gd name="T86" fmla="*/ 2147483647 w 2676"/>
              <a:gd name="T87" fmla="*/ 2147483647 h 2848"/>
              <a:gd name="T88" fmla="*/ 2147483647 w 2676"/>
              <a:gd name="T89" fmla="*/ 2147483647 h 2848"/>
              <a:gd name="T90" fmla="*/ 2147483647 w 2676"/>
              <a:gd name="T91" fmla="*/ 2147483647 h 2848"/>
              <a:gd name="T92" fmla="*/ 2147483647 w 2676"/>
              <a:gd name="T93" fmla="*/ 2147483647 h 2848"/>
              <a:gd name="T94" fmla="*/ 2147483647 w 2676"/>
              <a:gd name="T95" fmla="*/ 2147483647 h 2848"/>
              <a:gd name="T96" fmla="*/ 2147483647 w 2676"/>
              <a:gd name="T97" fmla="*/ 2147483647 h 2848"/>
              <a:gd name="T98" fmla="*/ 2147483647 w 2676"/>
              <a:gd name="T99" fmla="*/ 2147483647 h 2848"/>
              <a:gd name="T100" fmla="*/ 2147483647 w 2676"/>
              <a:gd name="T101" fmla="*/ 2147483647 h 2848"/>
              <a:gd name="T102" fmla="*/ 2147483647 w 2676"/>
              <a:gd name="T103" fmla="*/ 2147483647 h 2848"/>
              <a:gd name="T104" fmla="*/ 2147483647 w 2676"/>
              <a:gd name="T105" fmla="*/ 2147483647 h 2848"/>
              <a:gd name="T106" fmla="*/ 2147483647 w 2676"/>
              <a:gd name="T107" fmla="*/ 2147483647 h 2848"/>
              <a:gd name="T108" fmla="*/ 2147483647 w 2676"/>
              <a:gd name="T109" fmla="*/ 2147483647 h 2848"/>
              <a:gd name="T110" fmla="*/ 2147483647 w 2676"/>
              <a:gd name="T111" fmla="*/ 2147483647 h 2848"/>
              <a:gd name="T112" fmla="*/ 2147483647 w 2676"/>
              <a:gd name="T113" fmla="*/ 2147483647 h 2848"/>
              <a:gd name="T114" fmla="*/ 2147483647 w 2676"/>
              <a:gd name="T115" fmla="*/ 2147483647 h 2848"/>
              <a:gd name="T116" fmla="*/ 2147483647 w 2676"/>
              <a:gd name="T117" fmla="*/ 2147483647 h 2848"/>
              <a:gd name="T118" fmla="*/ 2147483647 w 2676"/>
              <a:gd name="T119" fmla="*/ 2147483647 h 2848"/>
              <a:gd name="T120" fmla="*/ 2147483647 w 2676"/>
              <a:gd name="T121" fmla="*/ 2147483647 h 2848"/>
              <a:gd name="T122" fmla="*/ 2147483647 w 2676"/>
              <a:gd name="T123" fmla="*/ 2147483647 h 28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76"/>
              <a:gd name="T187" fmla="*/ 0 h 2848"/>
              <a:gd name="T188" fmla="*/ 2676 w 2676"/>
              <a:gd name="T189" fmla="*/ 2848 h 284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76" h="2848">
                <a:moveTo>
                  <a:pt x="764" y="1468"/>
                </a:moveTo>
                <a:lnTo>
                  <a:pt x="132" y="1468"/>
                </a:lnTo>
                <a:cubicBezTo>
                  <a:pt x="91" y="1468"/>
                  <a:pt x="58" y="1452"/>
                  <a:pt x="36" y="1427"/>
                </a:cubicBezTo>
                <a:cubicBezTo>
                  <a:pt x="12" y="1401"/>
                  <a:pt x="0" y="1365"/>
                  <a:pt x="0" y="1325"/>
                </a:cubicBezTo>
                <a:cubicBezTo>
                  <a:pt x="0" y="1220"/>
                  <a:pt x="16" y="1037"/>
                  <a:pt x="83" y="843"/>
                </a:cubicBezTo>
                <a:cubicBezTo>
                  <a:pt x="128" y="710"/>
                  <a:pt x="198" y="572"/>
                  <a:pt x="302" y="448"/>
                </a:cubicBezTo>
                <a:cubicBezTo>
                  <a:pt x="463" y="257"/>
                  <a:pt x="645" y="145"/>
                  <a:pt x="830" y="80"/>
                </a:cubicBezTo>
                <a:cubicBezTo>
                  <a:pt x="1014" y="16"/>
                  <a:pt x="1200" y="0"/>
                  <a:pt x="1369" y="0"/>
                </a:cubicBezTo>
                <a:cubicBezTo>
                  <a:pt x="1521" y="0"/>
                  <a:pt x="1738" y="26"/>
                  <a:pt x="1955" y="115"/>
                </a:cubicBezTo>
                <a:cubicBezTo>
                  <a:pt x="2115" y="180"/>
                  <a:pt x="2276" y="279"/>
                  <a:pt x="2412" y="426"/>
                </a:cubicBezTo>
                <a:cubicBezTo>
                  <a:pt x="2517" y="540"/>
                  <a:pt x="2583" y="667"/>
                  <a:pt x="2623" y="798"/>
                </a:cubicBezTo>
                <a:cubicBezTo>
                  <a:pt x="2669" y="953"/>
                  <a:pt x="2676" y="1113"/>
                  <a:pt x="2663" y="1258"/>
                </a:cubicBezTo>
                <a:cubicBezTo>
                  <a:pt x="2645" y="1440"/>
                  <a:pt x="2572" y="1589"/>
                  <a:pt x="2470" y="1716"/>
                </a:cubicBezTo>
                <a:cubicBezTo>
                  <a:pt x="2370" y="1841"/>
                  <a:pt x="2243" y="1944"/>
                  <a:pt x="2115" y="2036"/>
                </a:cubicBezTo>
                <a:cubicBezTo>
                  <a:pt x="1973" y="2139"/>
                  <a:pt x="1882" y="2230"/>
                  <a:pt x="1826" y="2320"/>
                </a:cubicBezTo>
                <a:cubicBezTo>
                  <a:pt x="1773" y="2408"/>
                  <a:pt x="1753" y="2497"/>
                  <a:pt x="1753" y="2597"/>
                </a:cubicBezTo>
                <a:lnTo>
                  <a:pt x="1753" y="2808"/>
                </a:lnTo>
                <a:lnTo>
                  <a:pt x="1753" y="2848"/>
                </a:lnTo>
                <a:lnTo>
                  <a:pt x="1713" y="2848"/>
                </a:lnTo>
                <a:lnTo>
                  <a:pt x="904" y="2848"/>
                </a:lnTo>
                <a:lnTo>
                  <a:pt x="864" y="2848"/>
                </a:lnTo>
                <a:lnTo>
                  <a:pt x="864" y="2808"/>
                </a:lnTo>
                <a:lnTo>
                  <a:pt x="864" y="2501"/>
                </a:lnTo>
                <a:cubicBezTo>
                  <a:pt x="864" y="2304"/>
                  <a:pt x="896" y="2146"/>
                  <a:pt x="963" y="2008"/>
                </a:cubicBezTo>
                <a:cubicBezTo>
                  <a:pt x="1029" y="1870"/>
                  <a:pt x="1127" y="1754"/>
                  <a:pt x="1258" y="1640"/>
                </a:cubicBezTo>
                <a:cubicBezTo>
                  <a:pt x="1295" y="1608"/>
                  <a:pt x="1342" y="1576"/>
                  <a:pt x="1391" y="1542"/>
                </a:cubicBezTo>
                <a:cubicBezTo>
                  <a:pt x="1526" y="1449"/>
                  <a:pt x="1684" y="1340"/>
                  <a:pt x="1684" y="1195"/>
                </a:cubicBezTo>
                <a:cubicBezTo>
                  <a:pt x="1684" y="1109"/>
                  <a:pt x="1649" y="1032"/>
                  <a:pt x="1585" y="977"/>
                </a:cubicBezTo>
                <a:cubicBezTo>
                  <a:pt x="1523" y="924"/>
                  <a:pt x="1435" y="891"/>
                  <a:pt x="1325" y="891"/>
                </a:cubicBezTo>
                <a:cubicBezTo>
                  <a:pt x="1211" y="891"/>
                  <a:pt x="1103" y="939"/>
                  <a:pt x="1020" y="1022"/>
                </a:cubicBezTo>
                <a:cubicBezTo>
                  <a:pt x="939" y="1103"/>
                  <a:pt x="882" y="1218"/>
                  <a:pt x="867" y="1355"/>
                </a:cubicBezTo>
                <a:cubicBezTo>
                  <a:pt x="865" y="1381"/>
                  <a:pt x="861" y="1405"/>
                  <a:pt x="848" y="1426"/>
                </a:cubicBezTo>
                <a:cubicBezTo>
                  <a:pt x="832" y="1452"/>
                  <a:pt x="807" y="1468"/>
                  <a:pt x="764" y="1468"/>
                </a:cubicBezTo>
                <a:close/>
                <a:moveTo>
                  <a:pt x="132" y="1388"/>
                </a:moveTo>
                <a:lnTo>
                  <a:pt x="764" y="1388"/>
                </a:lnTo>
                <a:cubicBezTo>
                  <a:pt x="774" y="1388"/>
                  <a:pt x="779" y="1387"/>
                  <a:pt x="780" y="1384"/>
                </a:cubicBezTo>
                <a:cubicBezTo>
                  <a:pt x="784" y="1378"/>
                  <a:pt x="786" y="1363"/>
                  <a:pt x="788" y="1347"/>
                </a:cubicBezTo>
                <a:cubicBezTo>
                  <a:pt x="805" y="1191"/>
                  <a:pt x="870" y="1059"/>
                  <a:pt x="963" y="966"/>
                </a:cubicBezTo>
                <a:cubicBezTo>
                  <a:pt x="1061" y="867"/>
                  <a:pt x="1190" y="811"/>
                  <a:pt x="1325" y="811"/>
                </a:cubicBezTo>
                <a:cubicBezTo>
                  <a:pt x="1455" y="811"/>
                  <a:pt x="1561" y="851"/>
                  <a:pt x="1637" y="916"/>
                </a:cubicBezTo>
                <a:cubicBezTo>
                  <a:pt x="1719" y="987"/>
                  <a:pt x="1764" y="1086"/>
                  <a:pt x="1764" y="1195"/>
                </a:cubicBezTo>
                <a:cubicBezTo>
                  <a:pt x="1764" y="1382"/>
                  <a:pt x="1588" y="1504"/>
                  <a:pt x="1436" y="1608"/>
                </a:cubicBezTo>
                <a:cubicBezTo>
                  <a:pt x="1389" y="1640"/>
                  <a:pt x="1344" y="1671"/>
                  <a:pt x="1311" y="1700"/>
                </a:cubicBezTo>
                <a:cubicBezTo>
                  <a:pt x="1187" y="1808"/>
                  <a:pt x="1095" y="1916"/>
                  <a:pt x="1034" y="2042"/>
                </a:cubicBezTo>
                <a:cubicBezTo>
                  <a:pt x="974" y="2169"/>
                  <a:pt x="944" y="2316"/>
                  <a:pt x="944" y="2501"/>
                </a:cubicBezTo>
                <a:lnTo>
                  <a:pt x="944" y="2768"/>
                </a:lnTo>
                <a:lnTo>
                  <a:pt x="1673" y="2768"/>
                </a:lnTo>
                <a:lnTo>
                  <a:pt x="1673" y="2597"/>
                </a:lnTo>
                <a:cubicBezTo>
                  <a:pt x="1673" y="2483"/>
                  <a:pt x="1696" y="2381"/>
                  <a:pt x="1758" y="2279"/>
                </a:cubicBezTo>
                <a:cubicBezTo>
                  <a:pt x="1819" y="2179"/>
                  <a:pt x="1917" y="2081"/>
                  <a:pt x="2069" y="1971"/>
                </a:cubicBezTo>
                <a:cubicBezTo>
                  <a:pt x="2191" y="1883"/>
                  <a:pt x="2313" y="1784"/>
                  <a:pt x="2408" y="1666"/>
                </a:cubicBezTo>
                <a:cubicBezTo>
                  <a:pt x="2500" y="1550"/>
                  <a:pt x="2567" y="1415"/>
                  <a:pt x="2583" y="1250"/>
                </a:cubicBezTo>
                <a:cubicBezTo>
                  <a:pt x="2596" y="1115"/>
                  <a:pt x="2590" y="966"/>
                  <a:pt x="2546" y="820"/>
                </a:cubicBezTo>
                <a:cubicBezTo>
                  <a:pt x="2510" y="701"/>
                  <a:pt x="2449" y="584"/>
                  <a:pt x="2353" y="481"/>
                </a:cubicBezTo>
                <a:cubicBezTo>
                  <a:pt x="2226" y="343"/>
                  <a:pt x="2075" y="250"/>
                  <a:pt x="1925" y="189"/>
                </a:cubicBezTo>
                <a:cubicBezTo>
                  <a:pt x="1719" y="105"/>
                  <a:pt x="1514" y="80"/>
                  <a:pt x="1369" y="80"/>
                </a:cubicBezTo>
                <a:cubicBezTo>
                  <a:pt x="1207" y="80"/>
                  <a:pt x="1030" y="95"/>
                  <a:pt x="857" y="156"/>
                </a:cubicBezTo>
                <a:cubicBezTo>
                  <a:pt x="684" y="216"/>
                  <a:pt x="514" y="321"/>
                  <a:pt x="363" y="500"/>
                </a:cubicBezTo>
                <a:cubicBezTo>
                  <a:pt x="266" y="614"/>
                  <a:pt x="201" y="744"/>
                  <a:pt x="158" y="869"/>
                </a:cubicBezTo>
                <a:cubicBezTo>
                  <a:pt x="95" y="1053"/>
                  <a:pt x="80" y="1226"/>
                  <a:pt x="80" y="1325"/>
                </a:cubicBezTo>
                <a:cubicBezTo>
                  <a:pt x="80" y="1346"/>
                  <a:pt x="85" y="1363"/>
                  <a:pt x="95" y="1374"/>
                </a:cubicBezTo>
                <a:cubicBezTo>
                  <a:pt x="103" y="1383"/>
                  <a:pt x="115" y="1388"/>
                  <a:pt x="132" y="1388"/>
                </a:cubicBezTo>
                <a:close/>
              </a:path>
            </a:pathLst>
          </a:custGeom>
          <a:solidFill>
            <a:schemeClr val="accent1"/>
          </a:solidFill>
          <a:ln w="9525">
            <a:noFill/>
            <a:round/>
          </a:ln>
        </p:spPr>
        <p:txBody>
          <a:bodyPr/>
          <a:lstStyle/>
          <a:p>
            <a:pPr defTabSz="914400"/>
            <a:endParaRPr lang="zh-CN" altLang="en-US" dirty="0">
              <a:solidFill>
                <a:prstClr val="black"/>
              </a:solidFill>
              <a:latin typeface="微软雅黑" panose="020B0503020204020204" charset="-122"/>
              <a:ea typeface="微软雅黑" panose="020B0503020204020204" charset="-122"/>
              <a:sym typeface="微软雅黑" panose="020B0503020204020204" charset="-122"/>
            </a:endParaRPr>
          </a:p>
        </p:txBody>
      </p:sp>
      <p:grpSp>
        <p:nvGrpSpPr>
          <p:cNvPr id="27" name="组合 26"/>
          <p:cNvGrpSpPr/>
          <p:nvPr/>
        </p:nvGrpSpPr>
        <p:grpSpPr>
          <a:xfrm>
            <a:off x="9331720" y="2155825"/>
            <a:ext cx="2164955" cy="3364076"/>
            <a:chOff x="9331720" y="2155825"/>
            <a:chExt cx="2164955" cy="3364076"/>
          </a:xfrm>
        </p:grpSpPr>
        <p:cxnSp>
          <p:nvCxnSpPr>
            <p:cNvPr id="9" name="直接连接符 8"/>
            <p:cNvCxnSpPr>
              <a:cxnSpLocks noChangeShapeType="1"/>
            </p:cNvCxnSpPr>
            <p:nvPr/>
          </p:nvCxnSpPr>
          <p:spPr bwMode="auto">
            <a:xfrm>
              <a:off x="9441241" y="2155825"/>
              <a:ext cx="0" cy="2968625"/>
            </a:xfrm>
            <a:prstGeom prst="line">
              <a:avLst/>
            </a:prstGeom>
            <a:noFill/>
            <a:ln w="12700" algn="ctr">
              <a:solidFill>
                <a:srgbClr val="2E2E2E"/>
              </a:solidFill>
              <a:prstDash val="dash"/>
              <a:round/>
              <a:headEnd type="oval" w="med" len="med"/>
            </a:ln>
          </p:spPr>
        </p:cxnSp>
        <p:grpSp>
          <p:nvGrpSpPr>
            <p:cNvPr id="26" name="组合 25"/>
            <p:cNvGrpSpPr/>
            <p:nvPr/>
          </p:nvGrpSpPr>
          <p:grpSpPr>
            <a:xfrm>
              <a:off x="9629498" y="2190750"/>
              <a:ext cx="1867177" cy="2959499"/>
              <a:chOff x="9629498" y="2190750"/>
              <a:chExt cx="1867177" cy="2959499"/>
            </a:xfrm>
          </p:grpSpPr>
          <p:sp>
            <p:nvSpPr>
              <p:cNvPr id="10" name="TextBox 123"/>
              <p:cNvSpPr txBox="1">
                <a:spLocks noChangeArrowheads="1"/>
              </p:cNvSpPr>
              <p:nvPr/>
            </p:nvSpPr>
            <p:spPr bwMode="auto">
              <a:xfrm>
                <a:off x="9629499" y="2190750"/>
                <a:ext cx="1371600" cy="307777"/>
              </a:xfrm>
              <a:prstGeom prst="rect">
                <a:avLst/>
              </a:prstGeom>
              <a:noFill/>
              <a:ln w="9525">
                <a:noFill/>
                <a:miter lim="800000"/>
              </a:ln>
            </p:spPr>
            <p:txBody>
              <a:bodyPr lIns="0" tIns="0" rIns="0" bIns="0">
                <a:spAutoFit/>
              </a:bodyPr>
              <a:lstStyle/>
              <a:p>
                <a:pPr defTabSz="1217295"/>
                <a:r>
                  <a:rPr lang="zh-CN" altLang="en-US" sz="2000" b="1" dirty="0">
                    <a:solidFill>
                      <a:schemeClr val="accent1"/>
                    </a:solidFill>
                    <a:latin typeface="微软雅黑" panose="020B0503020204020204" charset="-122"/>
                    <a:ea typeface="微软雅黑" panose="020B0503020204020204" charset="-122"/>
                    <a:sym typeface="微软雅黑" panose="020B0503020204020204" charset="-122"/>
                  </a:rPr>
                  <a:t>请输入标题</a:t>
                </a:r>
                <a:endParaRPr lang="zh-CN" altLang="en-US" sz="2000" b="1" dirty="0">
                  <a:solidFill>
                    <a:schemeClr val="accent1"/>
                  </a:solidFill>
                  <a:latin typeface="微软雅黑" panose="020B0503020204020204" charset="-122"/>
                  <a:ea typeface="微软雅黑" panose="020B0503020204020204" charset="-122"/>
                  <a:sym typeface="微软雅黑" panose="020B0503020204020204" charset="-122"/>
                </a:endParaRPr>
              </a:p>
            </p:txBody>
          </p:sp>
          <p:sp>
            <p:nvSpPr>
              <p:cNvPr id="11" name="TextBox 124"/>
              <p:cNvSpPr txBox="1">
                <a:spLocks noChangeArrowheads="1"/>
              </p:cNvSpPr>
              <p:nvPr/>
            </p:nvSpPr>
            <p:spPr bwMode="auto">
              <a:xfrm>
                <a:off x="9629498" y="2519208"/>
                <a:ext cx="1867177" cy="2631041"/>
              </a:xfrm>
              <a:prstGeom prst="rect">
                <a:avLst/>
              </a:prstGeom>
              <a:noFill/>
              <a:ln w="9525">
                <a:noFill/>
                <a:miter lim="800000"/>
              </a:ln>
            </p:spPr>
            <p:txBody>
              <a:bodyPr wrap="square" lIns="0" tIns="0" rIns="0" bIns="0">
                <a:spAutoFit/>
              </a:bodyPr>
              <a:lstStyle/>
              <a:p>
                <a:pPr algn="just" defTabSz="1217295">
                  <a:lnSpc>
                    <a:spcPct val="120000"/>
                  </a:lnSpc>
                </a:pP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学校前身是</a:t>
                </a:r>
                <a:r>
                  <a:rPr lang="en-US" altLang="zh-CN"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1909</a:t>
                </a: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年由英国福公司兴办的焦作路矿学堂，历经河南福中矿务学校、焦作矿业学院等历史时期，</a:t>
                </a:r>
                <a:r>
                  <a:rPr lang="en-US" altLang="zh-CN"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2004</a:t>
                </a: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年更名为河南理工大学。</a:t>
                </a:r>
                <a:endPar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endParaRPr>
              </a:p>
            </p:txBody>
          </p:sp>
        </p:grpSp>
        <p:sp>
          <p:nvSpPr>
            <p:cNvPr id="35" name="椭圆 55"/>
            <p:cNvSpPr>
              <a:spLocks noChangeArrowheads="1"/>
            </p:cNvSpPr>
            <p:nvPr/>
          </p:nvSpPr>
          <p:spPr bwMode="auto">
            <a:xfrm>
              <a:off x="9331720" y="5288357"/>
              <a:ext cx="230714" cy="231544"/>
            </a:xfrm>
            <a:prstGeom prst="ellipse">
              <a:avLst/>
            </a:prstGeom>
            <a:solidFill>
              <a:schemeClr val="bg1"/>
            </a:solidFill>
            <a:ln w="57150" algn="ctr">
              <a:solidFill>
                <a:schemeClr val="accent1"/>
              </a:solidFill>
              <a:round/>
            </a:ln>
          </p:spPr>
          <p:txBody>
            <a:bodyPr lIns="115187" tIns="57593" rIns="115187" bIns="57593" anchor="ctr"/>
            <a:lstStyle/>
            <a:p>
              <a:pPr algn="ctr" defTabSz="1217295"/>
              <a:endParaRPr lang="zh-CN" altLang="en-US" sz="2400">
                <a:solidFill>
                  <a:srgbClr val="FFFFFF"/>
                </a:solidFill>
                <a:latin typeface="微软雅黑" panose="020B0503020204020204" charset="-122"/>
                <a:ea typeface="微软雅黑" panose="020B0503020204020204" charset="-122"/>
                <a:sym typeface="微软雅黑" panose="020B0503020204020204" charset="-122"/>
              </a:endParaRPr>
            </a:p>
          </p:txBody>
        </p:sp>
      </p:grpSp>
      <p:grpSp>
        <p:nvGrpSpPr>
          <p:cNvPr id="31" name="组合 30"/>
          <p:cNvGrpSpPr/>
          <p:nvPr/>
        </p:nvGrpSpPr>
        <p:grpSpPr>
          <a:xfrm>
            <a:off x="6553377" y="2155825"/>
            <a:ext cx="2164955" cy="3364076"/>
            <a:chOff x="9331720" y="2155825"/>
            <a:chExt cx="2164955" cy="3364076"/>
          </a:xfrm>
        </p:grpSpPr>
        <p:cxnSp>
          <p:nvCxnSpPr>
            <p:cNvPr id="32" name="直接连接符 31"/>
            <p:cNvCxnSpPr>
              <a:cxnSpLocks noChangeShapeType="1"/>
            </p:cNvCxnSpPr>
            <p:nvPr/>
          </p:nvCxnSpPr>
          <p:spPr bwMode="auto">
            <a:xfrm>
              <a:off x="9441241" y="2155825"/>
              <a:ext cx="0" cy="2968625"/>
            </a:xfrm>
            <a:prstGeom prst="line">
              <a:avLst/>
            </a:prstGeom>
            <a:noFill/>
            <a:ln w="12700" algn="ctr">
              <a:solidFill>
                <a:srgbClr val="2E2E2E"/>
              </a:solidFill>
              <a:prstDash val="dash"/>
              <a:round/>
              <a:headEnd type="oval" w="med" len="med"/>
            </a:ln>
          </p:spPr>
        </p:cxnSp>
        <p:grpSp>
          <p:nvGrpSpPr>
            <p:cNvPr id="33" name="组合 32"/>
            <p:cNvGrpSpPr/>
            <p:nvPr/>
          </p:nvGrpSpPr>
          <p:grpSpPr>
            <a:xfrm>
              <a:off x="9629498" y="2190750"/>
              <a:ext cx="1867177" cy="2959499"/>
              <a:chOff x="9629498" y="2190750"/>
              <a:chExt cx="1867177" cy="2959499"/>
            </a:xfrm>
          </p:grpSpPr>
          <p:sp>
            <p:nvSpPr>
              <p:cNvPr id="38" name="TextBox 123"/>
              <p:cNvSpPr txBox="1">
                <a:spLocks noChangeArrowheads="1"/>
              </p:cNvSpPr>
              <p:nvPr/>
            </p:nvSpPr>
            <p:spPr bwMode="auto">
              <a:xfrm>
                <a:off x="9629499" y="2190750"/>
                <a:ext cx="1371600" cy="307777"/>
              </a:xfrm>
              <a:prstGeom prst="rect">
                <a:avLst/>
              </a:prstGeom>
              <a:noFill/>
              <a:ln w="9525">
                <a:noFill/>
                <a:miter lim="800000"/>
              </a:ln>
            </p:spPr>
            <p:txBody>
              <a:bodyPr lIns="0" tIns="0" rIns="0" bIns="0">
                <a:spAutoFit/>
              </a:bodyPr>
              <a:lstStyle/>
              <a:p>
                <a:pPr defTabSz="1217295"/>
                <a:r>
                  <a:rPr lang="zh-CN" altLang="en-US" sz="2000" b="1" dirty="0">
                    <a:solidFill>
                      <a:schemeClr val="accent1"/>
                    </a:solidFill>
                    <a:latin typeface="微软雅黑" panose="020B0503020204020204" charset="-122"/>
                    <a:ea typeface="微软雅黑" panose="020B0503020204020204" charset="-122"/>
                    <a:sym typeface="微软雅黑" panose="020B0503020204020204" charset="-122"/>
                  </a:rPr>
                  <a:t>请输入标题</a:t>
                </a:r>
                <a:endParaRPr lang="zh-CN" altLang="en-US" sz="2000" b="1" dirty="0">
                  <a:solidFill>
                    <a:schemeClr val="accent1"/>
                  </a:solidFill>
                  <a:latin typeface="微软雅黑" panose="020B0503020204020204" charset="-122"/>
                  <a:ea typeface="微软雅黑" panose="020B0503020204020204" charset="-122"/>
                  <a:sym typeface="微软雅黑" panose="020B0503020204020204" charset="-122"/>
                </a:endParaRPr>
              </a:p>
            </p:txBody>
          </p:sp>
          <p:sp>
            <p:nvSpPr>
              <p:cNvPr id="39" name="TextBox 124"/>
              <p:cNvSpPr txBox="1">
                <a:spLocks noChangeArrowheads="1"/>
              </p:cNvSpPr>
              <p:nvPr/>
            </p:nvSpPr>
            <p:spPr bwMode="auto">
              <a:xfrm>
                <a:off x="9629498" y="2519208"/>
                <a:ext cx="1867177" cy="2631041"/>
              </a:xfrm>
              <a:prstGeom prst="rect">
                <a:avLst/>
              </a:prstGeom>
              <a:noFill/>
              <a:ln w="9525">
                <a:noFill/>
                <a:miter lim="800000"/>
              </a:ln>
            </p:spPr>
            <p:txBody>
              <a:bodyPr wrap="square" lIns="0" tIns="0" rIns="0" bIns="0">
                <a:spAutoFit/>
              </a:bodyPr>
              <a:lstStyle/>
              <a:p>
                <a:pPr algn="just" defTabSz="1217295">
                  <a:lnSpc>
                    <a:spcPct val="120000"/>
                  </a:lnSpc>
                </a:pP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学校前身是</a:t>
                </a:r>
                <a:r>
                  <a:rPr lang="en-US" altLang="zh-CN"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1909</a:t>
                </a: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年由英国福公司兴办的焦作路矿学堂，历经河南福中矿务学校、焦作矿业学院等历史时期，</a:t>
                </a:r>
                <a:r>
                  <a:rPr lang="en-US" altLang="zh-CN"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2004</a:t>
                </a: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年更名为河南理工大学。</a:t>
                </a:r>
                <a:endPar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endParaRPr>
              </a:p>
            </p:txBody>
          </p:sp>
        </p:grpSp>
        <p:sp>
          <p:nvSpPr>
            <p:cNvPr id="37" name="椭圆 55"/>
            <p:cNvSpPr>
              <a:spLocks noChangeArrowheads="1"/>
            </p:cNvSpPr>
            <p:nvPr/>
          </p:nvSpPr>
          <p:spPr bwMode="auto">
            <a:xfrm>
              <a:off x="9331720" y="5288357"/>
              <a:ext cx="230714" cy="231544"/>
            </a:xfrm>
            <a:prstGeom prst="ellipse">
              <a:avLst/>
            </a:prstGeom>
            <a:solidFill>
              <a:schemeClr val="bg1"/>
            </a:solidFill>
            <a:ln w="57150" algn="ctr">
              <a:solidFill>
                <a:schemeClr val="accent1"/>
              </a:solidFill>
              <a:round/>
            </a:ln>
          </p:spPr>
          <p:txBody>
            <a:bodyPr lIns="115187" tIns="57593" rIns="115187" bIns="57593" anchor="ctr"/>
            <a:lstStyle/>
            <a:p>
              <a:pPr algn="ctr" defTabSz="1217295"/>
              <a:endParaRPr lang="zh-CN" altLang="en-US" sz="2400">
                <a:solidFill>
                  <a:srgbClr val="FFFFFF"/>
                </a:solidFill>
                <a:latin typeface="微软雅黑" panose="020B0503020204020204" charset="-122"/>
                <a:ea typeface="微软雅黑" panose="020B0503020204020204" charset="-122"/>
                <a:sym typeface="微软雅黑" panose="020B0503020204020204" charset="-122"/>
              </a:endParaRPr>
            </a:p>
          </p:txBody>
        </p:sp>
      </p:grpSp>
      <p:grpSp>
        <p:nvGrpSpPr>
          <p:cNvPr id="40" name="组合 39"/>
          <p:cNvGrpSpPr/>
          <p:nvPr/>
        </p:nvGrpSpPr>
        <p:grpSpPr>
          <a:xfrm>
            <a:off x="3775034" y="2155825"/>
            <a:ext cx="2164955" cy="3364076"/>
            <a:chOff x="9331720" y="2155825"/>
            <a:chExt cx="2164955" cy="3364076"/>
          </a:xfrm>
        </p:grpSpPr>
        <p:cxnSp>
          <p:nvCxnSpPr>
            <p:cNvPr id="41" name="直接连接符 40"/>
            <p:cNvCxnSpPr>
              <a:cxnSpLocks noChangeShapeType="1"/>
            </p:cNvCxnSpPr>
            <p:nvPr/>
          </p:nvCxnSpPr>
          <p:spPr bwMode="auto">
            <a:xfrm>
              <a:off x="9441241" y="2155825"/>
              <a:ext cx="0" cy="2968625"/>
            </a:xfrm>
            <a:prstGeom prst="line">
              <a:avLst/>
            </a:prstGeom>
            <a:noFill/>
            <a:ln w="12700" algn="ctr">
              <a:solidFill>
                <a:srgbClr val="2E2E2E"/>
              </a:solidFill>
              <a:prstDash val="dash"/>
              <a:round/>
              <a:headEnd type="oval" w="med" len="med"/>
            </a:ln>
          </p:spPr>
        </p:cxnSp>
        <p:grpSp>
          <p:nvGrpSpPr>
            <p:cNvPr id="42" name="组合 41"/>
            <p:cNvGrpSpPr/>
            <p:nvPr/>
          </p:nvGrpSpPr>
          <p:grpSpPr>
            <a:xfrm>
              <a:off x="9629498" y="2190750"/>
              <a:ext cx="1867177" cy="2959499"/>
              <a:chOff x="9629498" y="2190750"/>
              <a:chExt cx="1867177" cy="2959499"/>
            </a:xfrm>
          </p:grpSpPr>
          <p:sp>
            <p:nvSpPr>
              <p:cNvPr id="44" name="TextBox 123"/>
              <p:cNvSpPr txBox="1">
                <a:spLocks noChangeArrowheads="1"/>
              </p:cNvSpPr>
              <p:nvPr/>
            </p:nvSpPr>
            <p:spPr bwMode="auto">
              <a:xfrm>
                <a:off x="9629499" y="2190750"/>
                <a:ext cx="1371600" cy="307777"/>
              </a:xfrm>
              <a:prstGeom prst="rect">
                <a:avLst/>
              </a:prstGeom>
              <a:noFill/>
              <a:ln w="9525">
                <a:noFill/>
                <a:miter lim="800000"/>
              </a:ln>
            </p:spPr>
            <p:txBody>
              <a:bodyPr lIns="0" tIns="0" rIns="0" bIns="0">
                <a:spAutoFit/>
              </a:bodyPr>
              <a:lstStyle/>
              <a:p>
                <a:pPr defTabSz="1217295"/>
                <a:r>
                  <a:rPr lang="zh-CN" altLang="en-US" sz="2000" b="1" dirty="0">
                    <a:solidFill>
                      <a:schemeClr val="accent1"/>
                    </a:solidFill>
                    <a:latin typeface="微软雅黑" panose="020B0503020204020204" charset="-122"/>
                    <a:ea typeface="微软雅黑" panose="020B0503020204020204" charset="-122"/>
                    <a:sym typeface="微软雅黑" panose="020B0503020204020204" charset="-122"/>
                  </a:rPr>
                  <a:t>请输入标题</a:t>
                </a:r>
                <a:endParaRPr lang="zh-CN" altLang="en-US" sz="2000" b="1" dirty="0">
                  <a:solidFill>
                    <a:schemeClr val="accent1"/>
                  </a:solidFill>
                  <a:latin typeface="微软雅黑" panose="020B0503020204020204" charset="-122"/>
                  <a:ea typeface="微软雅黑" panose="020B0503020204020204" charset="-122"/>
                  <a:sym typeface="微软雅黑" panose="020B0503020204020204" charset="-122"/>
                </a:endParaRPr>
              </a:p>
            </p:txBody>
          </p:sp>
          <p:sp>
            <p:nvSpPr>
              <p:cNvPr id="45" name="TextBox 124"/>
              <p:cNvSpPr txBox="1">
                <a:spLocks noChangeArrowheads="1"/>
              </p:cNvSpPr>
              <p:nvPr/>
            </p:nvSpPr>
            <p:spPr bwMode="auto">
              <a:xfrm>
                <a:off x="9629498" y="2519208"/>
                <a:ext cx="1867177" cy="2631041"/>
              </a:xfrm>
              <a:prstGeom prst="rect">
                <a:avLst/>
              </a:prstGeom>
              <a:noFill/>
              <a:ln w="9525">
                <a:noFill/>
                <a:miter lim="800000"/>
              </a:ln>
            </p:spPr>
            <p:txBody>
              <a:bodyPr wrap="square" lIns="0" tIns="0" rIns="0" bIns="0">
                <a:spAutoFit/>
              </a:bodyPr>
              <a:lstStyle/>
              <a:p>
                <a:pPr algn="just" defTabSz="1217295">
                  <a:lnSpc>
                    <a:spcPct val="120000"/>
                  </a:lnSpc>
                </a:pP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学校前身是</a:t>
                </a:r>
                <a:r>
                  <a:rPr lang="en-US" altLang="zh-CN"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1909</a:t>
                </a: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年由英国福公司兴办的焦作路矿学堂，历经河南福中矿务学校、焦作矿业学院等历史时期，</a:t>
                </a:r>
                <a:r>
                  <a:rPr lang="en-US" altLang="zh-CN"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2004</a:t>
                </a: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rPr>
                  <a:t>年更名为河南理工大学。</a:t>
                </a:r>
                <a:endPar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sym typeface="微软雅黑" panose="020B0503020204020204" charset="-122"/>
                </a:endParaRPr>
              </a:p>
            </p:txBody>
          </p:sp>
        </p:grpSp>
        <p:sp>
          <p:nvSpPr>
            <p:cNvPr id="43" name="椭圆 55"/>
            <p:cNvSpPr>
              <a:spLocks noChangeArrowheads="1"/>
            </p:cNvSpPr>
            <p:nvPr/>
          </p:nvSpPr>
          <p:spPr bwMode="auto">
            <a:xfrm>
              <a:off x="9331720" y="5288357"/>
              <a:ext cx="230714" cy="231544"/>
            </a:xfrm>
            <a:prstGeom prst="ellipse">
              <a:avLst/>
            </a:prstGeom>
            <a:solidFill>
              <a:schemeClr val="bg1"/>
            </a:solidFill>
            <a:ln w="57150" algn="ctr">
              <a:solidFill>
                <a:schemeClr val="accent1"/>
              </a:solidFill>
              <a:round/>
            </a:ln>
          </p:spPr>
          <p:txBody>
            <a:bodyPr lIns="115187" tIns="57593" rIns="115187" bIns="57593" anchor="ctr"/>
            <a:lstStyle/>
            <a:p>
              <a:pPr algn="ctr" defTabSz="1217295"/>
              <a:endParaRPr lang="zh-CN" altLang="en-US" sz="2400">
                <a:solidFill>
                  <a:srgbClr val="FFFFFF"/>
                </a:solidFill>
                <a:latin typeface="微软雅黑" panose="020B0503020204020204" charset="-122"/>
                <a:ea typeface="微软雅黑" panose="020B0503020204020204" charset="-122"/>
                <a:sym typeface="微软雅黑" panose="020B0503020204020204" charset="-122"/>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1">
            <a:extLst>
              <a:ext uri="{28A0092B-C50C-407E-A947-70E740481C1C}">
                <a14:useLocalDpi xmlns:a14="http://schemas.microsoft.com/office/drawing/2010/main" val="0"/>
              </a:ext>
            </a:extLst>
          </a:blip>
          <a:srcRect t="24167" b="30833"/>
          <a:stretch>
            <a:fillRect/>
          </a:stretch>
        </p:blipFill>
        <p:spPr>
          <a:xfrm>
            <a:off x="-17834" y="-13972"/>
            <a:ext cx="12227668" cy="6878063"/>
          </a:xfrm>
          <a:prstGeom prst="rect">
            <a:avLst/>
          </a:prstGeom>
        </p:spPr>
      </p:pic>
      <p:pic>
        <p:nvPicPr>
          <p:cNvPr id="29" name="图片 28"/>
          <p:cNvPicPr>
            <a:picLocks noChangeAspect="1"/>
          </p:cNvPicPr>
          <p:nvPr/>
        </p:nvPicPr>
        <p:blipFill rotWithShape="1">
          <a:blip r:embed="rId2">
            <a:extLst>
              <a:ext uri="{28A0092B-C50C-407E-A947-70E740481C1C}">
                <a14:useLocalDpi xmlns:a14="http://schemas.microsoft.com/office/drawing/2010/main" val="0"/>
              </a:ext>
            </a:extLst>
          </a:blip>
          <a:srcRect t="34793"/>
          <a:stretch>
            <a:fillRect/>
          </a:stretch>
        </p:blipFill>
        <p:spPr>
          <a:xfrm>
            <a:off x="-26197" y="4404551"/>
            <a:ext cx="12236031" cy="2453449"/>
          </a:xfrm>
          <a:prstGeom prst="rect">
            <a:avLst/>
          </a:prstGeom>
        </p:spPr>
      </p:pic>
      <p:sp>
        <p:nvSpPr>
          <p:cNvPr id="30" name="矩形 29"/>
          <p:cNvSpPr/>
          <p:nvPr/>
        </p:nvSpPr>
        <p:spPr>
          <a:xfrm>
            <a:off x="0" y="-1"/>
            <a:ext cx="12192000" cy="6858000"/>
          </a:xfrm>
          <a:prstGeom prst="rect">
            <a:avLst/>
          </a:prstGeom>
          <a:gradFill>
            <a:gsLst>
              <a:gs pos="0">
                <a:schemeClr val="accent4">
                  <a:alpha val="18000"/>
                </a:schemeClr>
              </a:gs>
              <a:gs pos="100000">
                <a:schemeClr val="bg1">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2"/>
          <p:cNvSpPr>
            <a:spLocks noGrp="1"/>
          </p:cNvSpPr>
          <p:nvPr>
            <p:ph type="body" sz="quarter" idx="11"/>
          </p:nvPr>
        </p:nvSpPr>
        <p:spPr/>
        <p:txBody>
          <a:bodyPr/>
          <a:lstStyle/>
          <a:p>
            <a:r>
              <a:rPr lang="zh-CN" altLang="en-US" dirty="0"/>
              <a:t>感谢各位老师的</a:t>
            </a:r>
            <a:br>
              <a:rPr lang="zh-CN" altLang="en-US" dirty="0"/>
            </a:br>
            <a:r>
              <a:rPr lang="zh-CN" altLang="en-US" b="1" dirty="0">
                <a:solidFill>
                  <a:schemeClr val="accent1"/>
                </a:solidFill>
              </a:rPr>
              <a:t>悉心指导</a:t>
            </a:r>
            <a:endParaRPr lang="zh-CN" altLang="en-US" b="1" dirty="0">
              <a:solidFill>
                <a:schemeClr val="accent1"/>
              </a:solidFill>
            </a:endParaRPr>
          </a:p>
        </p:txBody>
      </p:sp>
      <p:sp>
        <p:nvSpPr>
          <p:cNvPr id="21" name="文本占位符 3"/>
          <p:cNvSpPr>
            <a:spLocks noGrp="1"/>
          </p:cNvSpPr>
          <p:nvPr>
            <p:ph type="body" sz="quarter" idx="12"/>
          </p:nvPr>
        </p:nvSpPr>
        <p:spPr/>
        <p:txBody>
          <a:bodyPr>
            <a:normAutofit/>
          </a:bodyPr>
          <a:lstStyle/>
          <a:p>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Thank You For Your Kind Guidance</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26" name="矩形: 圆角 25"/>
          <p:cNvSpPr/>
          <p:nvPr/>
        </p:nvSpPr>
        <p:spPr>
          <a:xfrm>
            <a:off x="4996969" y="3858216"/>
            <a:ext cx="2286334" cy="448654"/>
          </a:xfrm>
          <a:prstGeom prst="roundRect">
            <a:avLst/>
          </a:prstGeom>
          <a:noFill/>
          <a:ln w="190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答辩人：</a:t>
            </a:r>
            <a:r>
              <a:rPr lang="en-US" altLang="zh-CN" dirty="0">
                <a:solidFill>
                  <a:schemeClr val="tx1"/>
                </a:solidFill>
              </a:rPr>
              <a:t>XXX</a:t>
            </a:r>
            <a:endParaRPr lang="zh-CN" altLang="en-US" dirty="0">
              <a:solidFill>
                <a:schemeClr val="tx1"/>
              </a:solidFill>
            </a:endParaRPr>
          </a:p>
        </p:txBody>
      </p:sp>
      <p:sp>
        <p:nvSpPr>
          <p:cNvPr id="27" name="矩形: 圆角 26"/>
          <p:cNvSpPr/>
          <p:nvPr/>
        </p:nvSpPr>
        <p:spPr>
          <a:xfrm>
            <a:off x="7729536" y="3858216"/>
            <a:ext cx="2286334" cy="448654"/>
          </a:xfrm>
          <a:prstGeom prst="roundRect">
            <a:avLst/>
          </a:prstGeom>
          <a:noFill/>
          <a:ln w="190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答辩时间：</a:t>
            </a:r>
            <a:r>
              <a:rPr lang="en-US" altLang="zh-CN" dirty="0">
                <a:solidFill>
                  <a:schemeClr val="tx1"/>
                </a:solidFill>
              </a:rPr>
              <a:t>5</a:t>
            </a:r>
            <a:r>
              <a:rPr lang="zh-CN" altLang="en-US" dirty="0">
                <a:solidFill>
                  <a:schemeClr val="tx1"/>
                </a:solidFill>
              </a:rPr>
              <a:t>月</a:t>
            </a:r>
            <a:r>
              <a:rPr lang="en-US" altLang="zh-CN" dirty="0">
                <a:solidFill>
                  <a:schemeClr val="tx1"/>
                </a:solidFill>
              </a:rPr>
              <a:t>28</a:t>
            </a:r>
            <a:r>
              <a:rPr lang="zh-CN" altLang="en-US" dirty="0">
                <a:solidFill>
                  <a:schemeClr val="tx1"/>
                </a:solidFill>
              </a:rPr>
              <a:t>日</a:t>
            </a:r>
            <a:endParaRPr lang="zh-CN" altLang="en-US" dirty="0">
              <a:solidFill>
                <a:schemeClr val="tx1"/>
              </a:solidFill>
            </a:endParaRPr>
          </a:p>
        </p:txBody>
      </p:sp>
      <p:sp>
        <p:nvSpPr>
          <p:cNvPr id="28" name="矩形: 圆角 27"/>
          <p:cNvSpPr/>
          <p:nvPr/>
        </p:nvSpPr>
        <p:spPr>
          <a:xfrm>
            <a:off x="2391992" y="3858216"/>
            <a:ext cx="2286334" cy="448654"/>
          </a:xfrm>
          <a:prstGeom prst="roundRect">
            <a:avLst/>
          </a:prstGeom>
          <a:noFill/>
          <a:ln w="190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导师：</a:t>
            </a:r>
            <a:r>
              <a:rPr lang="en-US" altLang="zh-CN" dirty="0">
                <a:solidFill>
                  <a:schemeClr val="tx1"/>
                </a:solidFill>
              </a:rPr>
              <a:t>XXX</a:t>
            </a:r>
            <a:endParaRPr lang="zh-CN" altLang="en-US" dirty="0">
              <a:solidFill>
                <a:schemeClr val="tx1"/>
              </a:solidFill>
            </a:endParaRPr>
          </a:p>
        </p:txBody>
      </p:sp>
      <p:grpSp>
        <p:nvGrpSpPr>
          <p:cNvPr id="31" name="组合 30"/>
          <p:cNvGrpSpPr/>
          <p:nvPr/>
        </p:nvGrpSpPr>
        <p:grpSpPr>
          <a:xfrm>
            <a:off x="5174026" y="524313"/>
            <a:ext cx="1843948" cy="453544"/>
            <a:chOff x="2191473" y="2468629"/>
            <a:chExt cx="7809054" cy="1920742"/>
          </a:xfrm>
          <a:solidFill>
            <a:srgbClr val="014F8E"/>
          </a:solidFill>
        </p:grpSpPr>
        <p:sp>
          <p:nvSpPr>
            <p:cNvPr id="32"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33"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34"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35"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36"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37"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38"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39"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a:stretch>
            <a:fillRect/>
          </a:stretch>
        </p:blipFill>
        <p:spPr/>
      </p:pic>
      <p:pic>
        <p:nvPicPr>
          <p:cNvPr id="13" name="图片占位符 1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22" name="图片占位符 21"/>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p:pic>
      <p:pic>
        <p:nvPicPr>
          <p:cNvPr id="24" name="图片占位符 23"/>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a:fillRect/>
          </a:stretch>
        </p:blipFill>
        <p:spPr/>
      </p:pic>
      <p:cxnSp>
        <p:nvCxnSpPr>
          <p:cNvPr id="12" name="直接连接符 11"/>
          <p:cNvCxnSpPr/>
          <p:nvPr/>
        </p:nvCxnSpPr>
        <p:spPr>
          <a:xfrm>
            <a:off x="1594012" y="4663671"/>
            <a:ext cx="44972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38875" y="4965007"/>
            <a:ext cx="2160000" cy="800732"/>
          </a:xfrm>
          <a:prstGeom prst="rect">
            <a:avLst/>
          </a:prstGeom>
          <a:noFill/>
        </p:spPr>
        <p:txBody>
          <a:bodyPr wrap="square" rtlCol="0">
            <a:spAutoFit/>
          </a:bodyPr>
          <a:lstStyle/>
          <a:p>
            <a:pPr algn="ctr">
              <a:lnSpc>
                <a:spcPct val="120000"/>
              </a:lnSpc>
            </a:pPr>
            <a:r>
              <a:rPr lang="zh-CN" altLang="en-US" sz="2000" dirty="0"/>
              <a:t>对图片做一个</a:t>
            </a:r>
            <a:endParaRPr lang="en-US" altLang="zh-CN" sz="2000" dirty="0"/>
          </a:p>
          <a:p>
            <a:pPr algn="ctr">
              <a:lnSpc>
                <a:spcPct val="120000"/>
              </a:lnSpc>
            </a:pPr>
            <a:r>
              <a:rPr lang="zh-CN" altLang="en-US" sz="2000" dirty="0"/>
              <a:t>简单的描述</a:t>
            </a:r>
            <a:endParaRPr lang="zh-CN" altLang="en-US" sz="2000" dirty="0"/>
          </a:p>
        </p:txBody>
      </p:sp>
      <p:cxnSp>
        <p:nvCxnSpPr>
          <p:cNvPr id="14" name="直接连接符 13"/>
          <p:cNvCxnSpPr/>
          <p:nvPr/>
        </p:nvCxnSpPr>
        <p:spPr>
          <a:xfrm>
            <a:off x="4445429" y="4663671"/>
            <a:ext cx="44972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590292" y="4965007"/>
            <a:ext cx="2160000" cy="800732"/>
          </a:xfrm>
          <a:prstGeom prst="rect">
            <a:avLst/>
          </a:prstGeom>
          <a:noFill/>
        </p:spPr>
        <p:txBody>
          <a:bodyPr wrap="square" rtlCol="0">
            <a:spAutoFit/>
          </a:bodyPr>
          <a:lstStyle/>
          <a:p>
            <a:pPr algn="ctr">
              <a:lnSpc>
                <a:spcPct val="120000"/>
              </a:lnSpc>
            </a:pPr>
            <a:r>
              <a:rPr lang="zh-CN" altLang="en-US" sz="2000" dirty="0"/>
              <a:t>对图片做一个</a:t>
            </a:r>
            <a:endParaRPr lang="en-US" altLang="zh-CN" sz="2000" dirty="0"/>
          </a:p>
          <a:p>
            <a:pPr algn="ctr">
              <a:lnSpc>
                <a:spcPct val="120000"/>
              </a:lnSpc>
            </a:pPr>
            <a:r>
              <a:rPr lang="zh-CN" altLang="en-US" sz="2000" dirty="0"/>
              <a:t>简单的描述</a:t>
            </a:r>
            <a:endParaRPr lang="zh-CN" altLang="en-US" sz="2000" dirty="0"/>
          </a:p>
        </p:txBody>
      </p:sp>
      <p:cxnSp>
        <p:nvCxnSpPr>
          <p:cNvPr id="15" name="直接连接符 14"/>
          <p:cNvCxnSpPr/>
          <p:nvPr/>
        </p:nvCxnSpPr>
        <p:spPr>
          <a:xfrm>
            <a:off x="7296846" y="4663671"/>
            <a:ext cx="44972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441709" y="4965007"/>
            <a:ext cx="2160000" cy="800732"/>
          </a:xfrm>
          <a:prstGeom prst="rect">
            <a:avLst/>
          </a:prstGeom>
          <a:noFill/>
        </p:spPr>
        <p:txBody>
          <a:bodyPr wrap="square" rtlCol="0">
            <a:spAutoFit/>
          </a:bodyPr>
          <a:lstStyle/>
          <a:p>
            <a:pPr algn="ctr">
              <a:lnSpc>
                <a:spcPct val="120000"/>
              </a:lnSpc>
            </a:pPr>
            <a:r>
              <a:rPr lang="zh-CN" altLang="en-US" sz="2000" dirty="0"/>
              <a:t>对图片做一个</a:t>
            </a:r>
            <a:endParaRPr lang="en-US" altLang="zh-CN" sz="2000" dirty="0"/>
          </a:p>
          <a:p>
            <a:pPr algn="ctr">
              <a:lnSpc>
                <a:spcPct val="120000"/>
              </a:lnSpc>
            </a:pPr>
            <a:r>
              <a:rPr lang="zh-CN" altLang="en-US" sz="2000" dirty="0"/>
              <a:t>简单的描述</a:t>
            </a:r>
            <a:endParaRPr lang="zh-CN" altLang="en-US" sz="2000" dirty="0"/>
          </a:p>
        </p:txBody>
      </p:sp>
      <p:cxnSp>
        <p:nvCxnSpPr>
          <p:cNvPr id="16" name="直接连接符 15"/>
          <p:cNvCxnSpPr/>
          <p:nvPr/>
        </p:nvCxnSpPr>
        <p:spPr>
          <a:xfrm>
            <a:off x="10148262" y="4663671"/>
            <a:ext cx="44972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293125" y="4965007"/>
            <a:ext cx="2160000" cy="800732"/>
          </a:xfrm>
          <a:prstGeom prst="rect">
            <a:avLst/>
          </a:prstGeom>
          <a:noFill/>
        </p:spPr>
        <p:txBody>
          <a:bodyPr wrap="square" rtlCol="0">
            <a:spAutoFit/>
          </a:bodyPr>
          <a:lstStyle/>
          <a:p>
            <a:pPr algn="ctr">
              <a:lnSpc>
                <a:spcPct val="120000"/>
              </a:lnSpc>
            </a:pPr>
            <a:r>
              <a:rPr lang="zh-CN" altLang="en-US" sz="2000" dirty="0"/>
              <a:t>对图片做一个</a:t>
            </a:r>
            <a:endParaRPr lang="en-US" altLang="zh-CN" sz="2000" dirty="0"/>
          </a:p>
          <a:p>
            <a:pPr algn="ctr">
              <a:lnSpc>
                <a:spcPct val="120000"/>
              </a:lnSpc>
            </a:pPr>
            <a:r>
              <a:rPr lang="zh-CN" altLang="en-US" sz="2000" dirty="0"/>
              <a:t>简单的描述</a:t>
            </a:r>
            <a:endParaRPr lang="zh-CN" altLang="en-US" sz="2000" dirty="0"/>
          </a:p>
        </p:txBody>
      </p:sp>
      <p:sp>
        <p:nvSpPr>
          <p:cNvPr id="28" name="标题 27"/>
          <p:cNvSpPr>
            <a:spLocks noGrp="1"/>
          </p:cNvSpPr>
          <p:nvPr>
            <p:ph type="title"/>
          </p:nvPr>
        </p:nvSpPr>
        <p:spPr/>
        <p:txBody>
          <a:bodyPr/>
          <a:lstStyle/>
          <a:p>
            <a:r>
              <a:rPr lang="zh-CN" altLang="en-US" dirty="0"/>
              <a:t>研究方法的使用</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研究方法的使用</a:t>
            </a:r>
            <a:endParaRPr lang="zh-CN" altLang="en-US" dirty="0"/>
          </a:p>
        </p:txBody>
      </p:sp>
      <p:sp>
        <p:nvSpPr>
          <p:cNvPr id="4" name="矩形 3"/>
          <p:cNvSpPr/>
          <p:nvPr/>
        </p:nvSpPr>
        <p:spPr>
          <a:xfrm>
            <a:off x="1557517" y="3300531"/>
            <a:ext cx="2035613" cy="609080"/>
          </a:xfrm>
          <a:prstGeom prst="rect">
            <a:avLst/>
          </a:prstGeom>
          <a:solidFill>
            <a:schemeClr val="accent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prstClr val="white"/>
                </a:solidFill>
                <a:latin typeface="微软雅黑 Light" panose="020B0502040204020203" pitchFamily="34" charset="-122"/>
                <a:ea typeface="微软雅黑 Light" panose="020B0502040204020203" pitchFamily="34" charset="-122"/>
              </a:rPr>
              <a:t>研究方法</a:t>
            </a:r>
            <a:endPar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5" name="矩形 4"/>
          <p:cNvSpPr/>
          <p:nvPr/>
        </p:nvSpPr>
        <p:spPr>
          <a:xfrm>
            <a:off x="4426610" y="1606425"/>
            <a:ext cx="2251996" cy="609080"/>
          </a:xfrm>
          <a:prstGeom prst="rect">
            <a:avLst/>
          </a:prstGeom>
          <a:solidFill>
            <a:schemeClr val="tx1">
              <a:lumMod val="65000"/>
              <a:lumOff val="35000"/>
            </a:schemeClr>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rPr>
              <a:t>图解法</a:t>
            </a:r>
            <a:endPar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6" name="矩形 5"/>
          <p:cNvSpPr/>
          <p:nvPr/>
        </p:nvSpPr>
        <p:spPr>
          <a:xfrm>
            <a:off x="4426610" y="3286506"/>
            <a:ext cx="2251996" cy="609080"/>
          </a:xfrm>
          <a:prstGeom prst="rect">
            <a:avLst/>
          </a:prstGeom>
          <a:solidFill>
            <a:schemeClr val="tx1">
              <a:lumMod val="65000"/>
              <a:lumOff val="35000"/>
            </a:schemeClr>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rPr>
              <a:t>单纯形法</a:t>
            </a:r>
            <a:endPar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7" name="矩形 6"/>
          <p:cNvSpPr/>
          <p:nvPr/>
        </p:nvSpPr>
        <p:spPr>
          <a:xfrm>
            <a:off x="4426610" y="4966588"/>
            <a:ext cx="2251996" cy="609080"/>
          </a:xfrm>
          <a:prstGeom prst="rect">
            <a:avLst/>
          </a:prstGeom>
          <a:solidFill>
            <a:schemeClr val="tx1">
              <a:lumMod val="65000"/>
              <a:lumOff val="35000"/>
            </a:schemeClr>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rPr>
              <a:t>多项式时间算法</a:t>
            </a:r>
            <a:endPar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8" name="矩形 7"/>
          <p:cNvSpPr/>
          <p:nvPr/>
        </p:nvSpPr>
        <p:spPr>
          <a:xfrm>
            <a:off x="7512084" y="1186405"/>
            <a:ext cx="2604623" cy="6090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推直线法</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endParaRPr>
          </a:p>
        </p:txBody>
      </p:sp>
      <p:sp>
        <p:nvSpPr>
          <p:cNvPr id="9" name="矩形 8"/>
          <p:cNvSpPr/>
          <p:nvPr/>
        </p:nvSpPr>
        <p:spPr>
          <a:xfrm>
            <a:off x="7512084" y="2026446"/>
            <a:ext cx="2604623" cy="6090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推直线法</a:t>
            </a:r>
            <a:endPar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endParaRPr>
          </a:p>
        </p:txBody>
      </p:sp>
      <p:sp>
        <p:nvSpPr>
          <p:cNvPr id="10" name="矩形 9"/>
          <p:cNvSpPr/>
          <p:nvPr/>
        </p:nvSpPr>
        <p:spPr>
          <a:xfrm>
            <a:off x="7512084" y="2866486"/>
            <a:ext cx="2604623" cy="6090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大</a:t>
            </a:r>
            <a:r>
              <a:rPr kumimoji="0" lang="en-US" altLang="zh-CN"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M</a:t>
            </a:r>
            <a:r>
              <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法</a:t>
            </a:r>
            <a:endPar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endParaRPr>
          </a:p>
        </p:txBody>
      </p:sp>
      <p:sp>
        <p:nvSpPr>
          <p:cNvPr id="11" name="矩形 10"/>
          <p:cNvSpPr/>
          <p:nvPr/>
        </p:nvSpPr>
        <p:spPr>
          <a:xfrm>
            <a:off x="7512084" y="3706527"/>
            <a:ext cx="2604623" cy="6090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两阶段法</a:t>
            </a:r>
            <a:endPar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endParaRPr>
          </a:p>
        </p:txBody>
      </p:sp>
      <p:sp>
        <p:nvSpPr>
          <p:cNvPr id="12" name="矩形 11"/>
          <p:cNvSpPr/>
          <p:nvPr/>
        </p:nvSpPr>
        <p:spPr>
          <a:xfrm>
            <a:off x="7512084" y="4546567"/>
            <a:ext cx="2604623" cy="6090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榄球算法</a:t>
            </a:r>
            <a:endPar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endParaRPr>
          </a:p>
        </p:txBody>
      </p:sp>
      <p:sp>
        <p:nvSpPr>
          <p:cNvPr id="13" name="矩形 12"/>
          <p:cNvSpPr/>
          <p:nvPr/>
        </p:nvSpPr>
        <p:spPr>
          <a:xfrm>
            <a:off x="7512084" y="5386607"/>
            <a:ext cx="2604623" cy="6090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Karmarkar</a:t>
            </a:r>
            <a:r>
              <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算法</a:t>
            </a:r>
            <a:endPar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endParaRPr>
          </a:p>
        </p:txBody>
      </p:sp>
      <p:cxnSp>
        <p:nvCxnSpPr>
          <p:cNvPr id="14" name="连接符: 肘形 13"/>
          <p:cNvCxnSpPr>
            <a:stCxn id="4" idx="3"/>
            <a:endCxn id="5" idx="1"/>
          </p:cNvCxnSpPr>
          <p:nvPr/>
        </p:nvCxnSpPr>
        <p:spPr>
          <a:xfrm flipV="1">
            <a:off x="3593130" y="1910965"/>
            <a:ext cx="833480" cy="1694106"/>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连接符: 肘形 14"/>
          <p:cNvCxnSpPr>
            <a:stCxn id="4" idx="3"/>
            <a:endCxn id="6" idx="1"/>
          </p:cNvCxnSpPr>
          <p:nvPr/>
        </p:nvCxnSpPr>
        <p:spPr>
          <a:xfrm flipV="1">
            <a:off x="3593130" y="3591046"/>
            <a:ext cx="833480" cy="14025"/>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连接符: 肘形 15"/>
          <p:cNvCxnSpPr>
            <a:endCxn id="7" idx="1"/>
          </p:cNvCxnSpPr>
          <p:nvPr/>
        </p:nvCxnSpPr>
        <p:spPr>
          <a:xfrm rot="16200000" flipH="1">
            <a:off x="3352835" y="4197353"/>
            <a:ext cx="1730810" cy="41674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连接符: 肘形 16"/>
          <p:cNvCxnSpPr>
            <a:stCxn id="5" idx="3"/>
            <a:endCxn id="8" idx="1"/>
          </p:cNvCxnSpPr>
          <p:nvPr/>
        </p:nvCxnSpPr>
        <p:spPr>
          <a:xfrm flipV="1">
            <a:off x="6678606" y="1490945"/>
            <a:ext cx="833478" cy="42002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连接符: 肘形 17"/>
          <p:cNvCxnSpPr>
            <a:stCxn id="5" idx="3"/>
            <a:endCxn id="9" idx="1"/>
          </p:cNvCxnSpPr>
          <p:nvPr/>
        </p:nvCxnSpPr>
        <p:spPr>
          <a:xfrm>
            <a:off x="6678606" y="1910965"/>
            <a:ext cx="833478" cy="420021"/>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连接符: 肘形 18"/>
          <p:cNvCxnSpPr>
            <a:stCxn id="6" idx="3"/>
            <a:endCxn id="10" idx="1"/>
          </p:cNvCxnSpPr>
          <p:nvPr/>
        </p:nvCxnSpPr>
        <p:spPr>
          <a:xfrm flipV="1">
            <a:off x="6678606" y="3171026"/>
            <a:ext cx="833478" cy="42002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连接符: 肘形 19"/>
          <p:cNvCxnSpPr>
            <a:stCxn id="6" idx="3"/>
            <a:endCxn id="11" idx="1"/>
          </p:cNvCxnSpPr>
          <p:nvPr/>
        </p:nvCxnSpPr>
        <p:spPr>
          <a:xfrm>
            <a:off x="6678606" y="3591046"/>
            <a:ext cx="833478" cy="420021"/>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连接符: 肘形 20"/>
          <p:cNvCxnSpPr>
            <a:stCxn id="7" idx="3"/>
            <a:endCxn id="12" idx="1"/>
          </p:cNvCxnSpPr>
          <p:nvPr/>
        </p:nvCxnSpPr>
        <p:spPr>
          <a:xfrm flipV="1">
            <a:off x="6678606" y="4851107"/>
            <a:ext cx="833478" cy="420021"/>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7" idx="3"/>
            <a:endCxn id="13" idx="1"/>
          </p:cNvCxnSpPr>
          <p:nvPr/>
        </p:nvCxnSpPr>
        <p:spPr>
          <a:xfrm>
            <a:off x="6678606" y="5271128"/>
            <a:ext cx="833478" cy="420019"/>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地图页</a:t>
            </a:r>
            <a:endParaRPr lang="zh-CN" altLang="en-US" dirty="0"/>
          </a:p>
        </p:txBody>
      </p:sp>
      <p:pic>
        <p:nvPicPr>
          <p:cNvPr id="3" name="图片 2"/>
          <p:cNvPicPr>
            <a:picLocks noChangeAspect="1"/>
          </p:cNvPicPr>
          <p:nvPr/>
        </p:nvPicPr>
        <p:blipFill rotWithShape="1">
          <a:blip r:embed="rId1">
            <a:duotone>
              <a:schemeClr val="bg2">
                <a:shade val="45000"/>
                <a:satMod val="135000"/>
              </a:schemeClr>
              <a:prstClr val="white"/>
            </a:duotone>
          </a:blip>
          <a:srcRect l="56398" t="59650" r="7795"/>
          <a:stretch>
            <a:fillRect/>
          </a:stretch>
        </p:blipFill>
        <p:spPr>
          <a:xfrm>
            <a:off x="6561043" y="5351863"/>
            <a:ext cx="649452" cy="858062"/>
          </a:xfrm>
          <a:prstGeom prst="rect">
            <a:avLst/>
          </a:prstGeom>
          <a:noFill/>
          <a:ln w="12700">
            <a:solidFill>
              <a:srgbClr val="D9D9D9"/>
            </a:solidFill>
          </a:ln>
        </p:spPr>
      </p:pic>
      <p:grpSp>
        <p:nvGrpSpPr>
          <p:cNvPr id="82" name="组合 81"/>
          <p:cNvGrpSpPr/>
          <p:nvPr/>
        </p:nvGrpSpPr>
        <p:grpSpPr>
          <a:xfrm>
            <a:off x="747280" y="955121"/>
            <a:ext cx="6601063" cy="5425869"/>
            <a:chOff x="3417462" y="1541858"/>
            <a:chExt cx="5164280" cy="4244878"/>
          </a:xfrm>
        </p:grpSpPr>
        <p:sp>
          <p:nvSpPr>
            <p:cNvPr id="4" name="江西"/>
            <p:cNvSpPr/>
            <p:nvPr/>
          </p:nvSpPr>
          <p:spPr bwMode="auto">
            <a:xfrm>
              <a:off x="6997247" y="4368517"/>
              <a:ext cx="498822" cy="665096"/>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5" name="Freeform 75"/>
            <p:cNvSpPr>
              <a:spLocks noEditPoints="1"/>
            </p:cNvSpPr>
            <p:nvPr/>
          </p:nvSpPr>
          <p:spPr bwMode="auto">
            <a:xfrm>
              <a:off x="7055932" y="5268352"/>
              <a:ext cx="58685" cy="48904"/>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6" name="上海"/>
            <p:cNvSpPr>
              <a:spLocks noEditPoints="1"/>
            </p:cNvSpPr>
            <p:nvPr/>
          </p:nvSpPr>
          <p:spPr bwMode="auto">
            <a:xfrm>
              <a:off x="7711248" y="4114215"/>
              <a:ext cx="97809" cy="136932"/>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7" name="黑龙江"/>
            <p:cNvSpPr/>
            <p:nvPr/>
          </p:nvSpPr>
          <p:spPr bwMode="auto">
            <a:xfrm>
              <a:off x="7456946" y="1541858"/>
              <a:ext cx="1124796" cy="1085671"/>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8" name="湖北"/>
            <p:cNvSpPr/>
            <p:nvPr/>
          </p:nvSpPr>
          <p:spPr bwMode="auto">
            <a:xfrm>
              <a:off x="6459301" y="4016407"/>
              <a:ext cx="782466" cy="489041"/>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9" name="山东"/>
            <p:cNvSpPr/>
            <p:nvPr/>
          </p:nvSpPr>
          <p:spPr bwMode="auto">
            <a:xfrm>
              <a:off x="7085275" y="3390434"/>
              <a:ext cx="704220" cy="449918"/>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10" name="安徽"/>
            <p:cNvSpPr/>
            <p:nvPr/>
          </p:nvSpPr>
          <p:spPr bwMode="auto">
            <a:xfrm>
              <a:off x="7104836" y="3820790"/>
              <a:ext cx="479261" cy="616192"/>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11" name="山西"/>
            <p:cNvSpPr/>
            <p:nvPr/>
          </p:nvSpPr>
          <p:spPr bwMode="auto">
            <a:xfrm>
              <a:off x="6654918" y="3106790"/>
              <a:ext cx="381453" cy="743343"/>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12" name="吉林"/>
            <p:cNvSpPr/>
            <p:nvPr/>
          </p:nvSpPr>
          <p:spPr bwMode="auto">
            <a:xfrm>
              <a:off x="7584097" y="2373228"/>
              <a:ext cx="831371" cy="616192"/>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13" name="湖南"/>
            <p:cNvSpPr/>
            <p:nvPr/>
          </p:nvSpPr>
          <p:spPr bwMode="auto">
            <a:xfrm>
              <a:off x="6508206" y="4388078"/>
              <a:ext cx="567289" cy="645534"/>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14" name="江苏"/>
            <p:cNvSpPr/>
            <p:nvPr/>
          </p:nvSpPr>
          <p:spPr bwMode="auto">
            <a:xfrm>
              <a:off x="7231987" y="3752324"/>
              <a:ext cx="567289" cy="498822"/>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15" name="福建"/>
            <p:cNvSpPr/>
            <p:nvPr/>
          </p:nvSpPr>
          <p:spPr bwMode="auto">
            <a:xfrm>
              <a:off x="7251549" y="4564133"/>
              <a:ext cx="459699" cy="557507"/>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16" name="河南"/>
            <p:cNvSpPr/>
            <p:nvPr/>
          </p:nvSpPr>
          <p:spPr bwMode="auto">
            <a:xfrm>
              <a:off x="6664699" y="3634955"/>
              <a:ext cx="596631" cy="586849"/>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17" name="辽宁"/>
            <p:cNvSpPr>
              <a:spLocks noEditPoints="1"/>
            </p:cNvSpPr>
            <p:nvPr/>
          </p:nvSpPr>
          <p:spPr bwMode="auto">
            <a:xfrm>
              <a:off x="7398261" y="2705776"/>
              <a:ext cx="606412" cy="596631"/>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18" name="浙江"/>
            <p:cNvSpPr/>
            <p:nvPr/>
          </p:nvSpPr>
          <p:spPr bwMode="auto">
            <a:xfrm>
              <a:off x="7447166" y="4212023"/>
              <a:ext cx="401014" cy="469480"/>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19" name="广东"/>
            <p:cNvSpPr>
              <a:spLocks noEditPoints="1"/>
            </p:cNvSpPr>
            <p:nvPr/>
          </p:nvSpPr>
          <p:spPr bwMode="auto">
            <a:xfrm>
              <a:off x="6586452" y="4926024"/>
              <a:ext cx="811809" cy="625973"/>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20" name="天津"/>
            <p:cNvSpPr/>
            <p:nvPr/>
          </p:nvSpPr>
          <p:spPr bwMode="auto">
            <a:xfrm>
              <a:off x="7231987" y="3155694"/>
              <a:ext cx="117370" cy="195616"/>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21" name="北京"/>
            <p:cNvSpPr/>
            <p:nvPr/>
          </p:nvSpPr>
          <p:spPr bwMode="auto">
            <a:xfrm>
              <a:off x="7104836" y="3057886"/>
              <a:ext cx="176055" cy="195616"/>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22" name="河北"/>
            <p:cNvSpPr>
              <a:spLocks noEditPoints="1"/>
            </p:cNvSpPr>
            <p:nvPr/>
          </p:nvSpPr>
          <p:spPr bwMode="auto">
            <a:xfrm>
              <a:off x="6948343" y="2872050"/>
              <a:ext cx="557507" cy="782466"/>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23" name="内蒙古"/>
            <p:cNvSpPr/>
            <p:nvPr/>
          </p:nvSpPr>
          <p:spPr bwMode="auto">
            <a:xfrm>
              <a:off x="5530122" y="1590762"/>
              <a:ext cx="2308277" cy="1907261"/>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24" name="陕西"/>
            <p:cNvSpPr/>
            <p:nvPr/>
          </p:nvSpPr>
          <p:spPr bwMode="auto">
            <a:xfrm>
              <a:off x="6195219" y="3253502"/>
              <a:ext cx="547727" cy="948740"/>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25" name="重庆"/>
            <p:cNvSpPr/>
            <p:nvPr/>
          </p:nvSpPr>
          <p:spPr bwMode="auto">
            <a:xfrm>
              <a:off x="6165876" y="4143557"/>
              <a:ext cx="479261" cy="469480"/>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26" name="广西"/>
            <p:cNvSpPr/>
            <p:nvPr/>
          </p:nvSpPr>
          <p:spPr bwMode="auto">
            <a:xfrm>
              <a:off x="6038725" y="4828215"/>
              <a:ext cx="811809" cy="586849"/>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27" name="云南"/>
            <p:cNvSpPr/>
            <p:nvPr/>
          </p:nvSpPr>
          <p:spPr bwMode="auto">
            <a:xfrm>
              <a:off x="5285601" y="4427202"/>
              <a:ext cx="929179" cy="978082"/>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28" name="青海"/>
            <p:cNvSpPr/>
            <p:nvPr/>
          </p:nvSpPr>
          <p:spPr bwMode="auto">
            <a:xfrm>
              <a:off x="4688970" y="3175256"/>
              <a:ext cx="1291070" cy="938959"/>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29" name="西藏"/>
            <p:cNvSpPr/>
            <p:nvPr/>
          </p:nvSpPr>
          <p:spPr bwMode="auto">
            <a:xfrm>
              <a:off x="3583736" y="3341530"/>
              <a:ext cx="1946386" cy="1281288"/>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30" name="新疆"/>
            <p:cNvSpPr/>
            <p:nvPr/>
          </p:nvSpPr>
          <p:spPr bwMode="auto">
            <a:xfrm>
              <a:off x="3417462" y="1913529"/>
              <a:ext cx="2053975" cy="1594275"/>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31" name="宁夏"/>
            <p:cNvSpPr/>
            <p:nvPr/>
          </p:nvSpPr>
          <p:spPr bwMode="auto">
            <a:xfrm>
              <a:off x="6097411" y="3273064"/>
              <a:ext cx="322768" cy="498822"/>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32" name="甘肃"/>
            <p:cNvSpPr/>
            <p:nvPr/>
          </p:nvSpPr>
          <p:spPr bwMode="auto">
            <a:xfrm>
              <a:off x="5050861" y="2793803"/>
              <a:ext cx="1457344" cy="1291069"/>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33" name="四川"/>
            <p:cNvSpPr/>
            <p:nvPr/>
          </p:nvSpPr>
          <p:spPr bwMode="auto">
            <a:xfrm>
              <a:off x="5402971" y="3820790"/>
              <a:ext cx="1085673" cy="1007425"/>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34" name="贵州"/>
            <p:cNvSpPr/>
            <p:nvPr/>
          </p:nvSpPr>
          <p:spPr bwMode="auto">
            <a:xfrm>
              <a:off x="5960479" y="4495667"/>
              <a:ext cx="616192" cy="528164"/>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35" name="Freeform 105"/>
            <p:cNvSpPr/>
            <p:nvPr/>
          </p:nvSpPr>
          <p:spPr bwMode="auto">
            <a:xfrm>
              <a:off x="7055932" y="5287914"/>
              <a:ext cx="19562" cy="19562"/>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36" name="台湾"/>
            <p:cNvSpPr/>
            <p:nvPr/>
          </p:nvSpPr>
          <p:spPr bwMode="auto">
            <a:xfrm>
              <a:off x="7721029" y="4886900"/>
              <a:ext cx="176055" cy="401014"/>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37" name="海南"/>
            <p:cNvSpPr/>
            <p:nvPr/>
          </p:nvSpPr>
          <p:spPr bwMode="auto">
            <a:xfrm>
              <a:off x="6469082" y="5561777"/>
              <a:ext cx="273863" cy="224959"/>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38" name="Freeform 108"/>
            <p:cNvSpPr/>
            <p:nvPr/>
          </p:nvSpPr>
          <p:spPr bwMode="auto">
            <a:xfrm>
              <a:off x="7721029" y="4114215"/>
              <a:ext cx="78247" cy="39123"/>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39" name="Freeform 109"/>
            <p:cNvSpPr/>
            <p:nvPr/>
          </p:nvSpPr>
          <p:spPr bwMode="auto">
            <a:xfrm>
              <a:off x="7769933" y="4163119"/>
              <a:ext cx="19562" cy="9781"/>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sp>
          <p:nvSpPr>
            <p:cNvPr id="40" name="Freeform 110"/>
            <p:cNvSpPr/>
            <p:nvPr/>
          </p:nvSpPr>
          <p:spPr bwMode="auto">
            <a:xfrm>
              <a:off x="7789494" y="4163119"/>
              <a:ext cx="9781" cy="9781"/>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solidFill>
              <a:schemeClr val="bg1">
                <a:lumMod val="85000"/>
              </a:schemeClr>
            </a:solidFill>
            <a:ln w="3175">
              <a:solidFill>
                <a:schemeClr val="bg1"/>
              </a:solidFill>
              <a:round/>
            </a:ln>
          </p:spPr>
          <p:txBody>
            <a:bodyPr/>
            <a:lstStyle/>
            <a:p>
              <a:endParaRPr lang="zh-CN" altLang="en-US" dirty="0">
                <a:solidFill>
                  <a:prstClr val="black"/>
                </a:solidFill>
                <a:latin typeface="Calibri" panose="020F0502020204030204"/>
                <a:ea typeface="微软雅黑" panose="020B0503020204020204" charset="-122"/>
              </a:endParaRPr>
            </a:p>
          </p:txBody>
        </p:sp>
      </p:grpSp>
      <p:grpSp>
        <p:nvGrpSpPr>
          <p:cNvPr id="84" name="组合 83"/>
          <p:cNvGrpSpPr/>
          <p:nvPr/>
        </p:nvGrpSpPr>
        <p:grpSpPr>
          <a:xfrm>
            <a:off x="3439561" y="2677038"/>
            <a:ext cx="2814574" cy="2934033"/>
            <a:chOff x="695659" y="2681838"/>
            <a:chExt cx="2814574" cy="2934033"/>
          </a:xfrm>
        </p:grpSpPr>
        <p:sp>
          <p:nvSpPr>
            <p:cNvPr id="85" name="椭圆 84"/>
            <p:cNvSpPr/>
            <p:nvPr/>
          </p:nvSpPr>
          <p:spPr>
            <a:xfrm>
              <a:off x="2421151" y="3922034"/>
              <a:ext cx="216000" cy="216000"/>
            </a:xfrm>
            <a:prstGeom prst="ellipse">
              <a:avLst/>
            </a:prstGeom>
            <a:solidFill>
              <a:srgbClr val="E85110"/>
            </a:solidFill>
            <a:ln>
              <a:solidFill>
                <a:srgbClr val="E85110"/>
              </a:solidFill>
            </a:ln>
            <a:effectLst>
              <a:glow rad="63500">
                <a:srgbClr val="E8511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86" name="椭圆 85"/>
            <p:cNvSpPr/>
            <p:nvPr/>
          </p:nvSpPr>
          <p:spPr>
            <a:xfrm>
              <a:off x="2940800" y="4196810"/>
              <a:ext cx="166701" cy="166701"/>
            </a:xfrm>
            <a:prstGeom prst="ellipse">
              <a:avLst/>
            </a:prstGeom>
            <a:solidFill>
              <a:srgbClr val="E85110"/>
            </a:solidFill>
            <a:ln>
              <a:solidFill>
                <a:srgbClr val="E85110"/>
              </a:solidFill>
            </a:ln>
            <a:effectLst>
              <a:glow rad="63500">
                <a:srgbClr val="E8511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87" name="椭圆 86"/>
            <p:cNvSpPr/>
            <p:nvPr/>
          </p:nvSpPr>
          <p:spPr>
            <a:xfrm>
              <a:off x="2622648" y="3229323"/>
              <a:ext cx="166701" cy="166701"/>
            </a:xfrm>
            <a:prstGeom prst="ellipse">
              <a:avLst/>
            </a:prstGeom>
            <a:solidFill>
              <a:srgbClr val="E85110"/>
            </a:solidFill>
            <a:ln>
              <a:solidFill>
                <a:srgbClr val="E85110"/>
              </a:solidFill>
            </a:ln>
            <a:effectLst>
              <a:glow rad="63500">
                <a:srgbClr val="E8511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88" name="椭圆 87"/>
            <p:cNvSpPr/>
            <p:nvPr/>
          </p:nvSpPr>
          <p:spPr>
            <a:xfrm>
              <a:off x="2270935" y="3389387"/>
              <a:ext cx="166701" cy="166701"/>
            </a:xfrm>
            <a:prstGeom prst="ellipse">
              <a:avLst/>
            </a:prstGeom>
            <a:solidFill>
              <a:srgbClr val="E85110"/>
            </a:solidFill>
            <a:ln>
              <a:solidFill>
                <a:srgbClr val="E85110"/>
              </a:solidFill>
            </a:ln>
            <a:effectLst>
              <a:glow rad="63500">
                <a:srgbClr val="E8511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89" name="椭圆 88"/>
            <p:cNvSpPr/>
            <p:nvPr/>
          </p:nvSpPr>
          <p:spPr>
            <a:xfrm>
              <a:off x="2582789" y="5449170"/>
              <a:ext cx="166701" cy="166701"/>
            </a:xfrm>
            <a:prstGeom prst="ellipse">
              <a:avLst/>
            </a:prstGeom>
            <a:solidFill>
              <a:schemeClr val="accent1"/>
            </a:solidFill>
            <a:ln>
              <a:noFill/>
            </a:ln>
            <a:effectLst>
              <a:glow rad="635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90" name="椭圆 89"/>
            <p:cNvSpPr/>
            <p:nvPr/>
          </p:nvSpPr>
          <p:spPr>
            <a:xfrm>
              <a:off x="695659" y="3630999"/>
              <a:ext cx="166701" cy="166701"/>
            </a:xfrm>
            <a:prstGeom prst="ellipse">
              <a:avLst/>
            </a:prstGeom>
            <a:solidFill>
              <a:schemeClr val="accent1"/>
            </a:solidFill>
            <a:ln>
              <a:noFill/>
            </a:ln>
            <a:effectLst>
              <a:glow rad="635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91" name="椭圆 90"/>
            <p:cNvSpPr/>
            <p:nvPr/>
          </p:nvSpPr>
          <p:spPr>
            <a:xfrm>
              <a:off x="1553051" y="3502088"/>
              <a:ext cx="108000" cy="108000"/>
            </a:xfrm>
            <a:prstGeom prst="ellipse">
              <a:avLst/>
            </a:prstGeom>
            <a:solidFill>
              <a:schemeClr val="accent1"/>
            </a:solidFill>
            <a:ln>
              <a:noFill/>
            </a:ln>
            <a:effectLst>
              <a:glow rad="635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92" name="椭圆 91"/>
            <p:cNvSpPr/>
            <p:nvPr/>
          </p:nvSpPr>
          <p:spPr>
            <a:xfrm>
              <a:off x="3402233" y="2681838"/>
              <a:ext cx="108000" cy="108000"/>
            </a:xfrm>
            <a:prstGeom prst="ellipse">
              <a:avLst/>
            </a:prstGeom>
            <a:solidFill>
              <a:schemeClr val="accent1"/>
            </a:solidFill>
            <a:ln>
              <a:noFill/>
            </a:ln>
            <a:effectLst>
              <a:glow rad="635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grpSp>
      <p:sp>
        <p:nvSpPr>
          <p:cNvPr id="93" name="椭圆 92"/>
          <p:cNvSpPr/>
          <p:nvPr/>
        </p:nvSpPr>
        <p:spPr>
          <a:xfrm>
            <a:off x="8093984" y="2425972"/>
            <a:ext cx="166701" cy="166701"/>
          </a:xfrm>
          <a:prstGeom prst="ellipse">
            <a:avLst/>
          </a:prstGeom>
          <a:solidFill>
            <a:srgbClr val="E85110"/>
          </a:solidFill>
          <a:ln>
            <a:noFill/>
          </a:ln>
          <a:effectLst>
            <a:glow rad="63500">
              <a:srgbClr val="E8511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94" name="文本框 93"/>
          <p:cNvSpPr txBox="1"/>
          <p:nvPr/>
        </p:nvSpPr>
        <p:spPr>
          <a:xfrm>
            <a:off x="8473994" y="1225955"/>
            <a:ext cx="2565209" cy="941155"/>
          </a:xfrm>
          <a:prstGeom prst="rect">
            <a:avLst/>
          </a:prstGeom>
          <a:noFill/>
        </p:spPr>
        <p:txBody>
          <a:bodyPr wrap="square" rtlCol="0">
            <a:spAutoFit/>
          </a:bodyPr>
          <a:lstStyle/>
          <a:p>
            <a:pPr>
              <a:lnSpc>
                <a:spcPct val="120000"/>
              </a:lnSpc>
            </a:pPr>
            <a:r>
              <a:rPr lang="en-US" altLang="zh-CN" sz="2400" b="1" dirty="0">
                <a:solidFill>
                  <a:schemeClr val="tx1">
                    <a:lumMod val="75000"/>
                    <a:lumOff val="25000"/>
                  </a:schemeClr>
                </a:solidFill>
                <a:latin typeface="+mj-ea"/>
                <a:ea typeface="+mj-ea"/>
              </a:rPr>
              <a:t>2018</a:t>
            </a:r>
            <a:r>
              <a:rPr lang="zh-CN" altLang="en-US" sz="2400" b="1" dirty="0">
                <a:solidFill>
                  <a:schemeClr val="tx1">
                    <a:lumMod val="75000"/>
                    <a:lumOff val="25000"/>
                  </a:schemeClr>
                </a:solidFill>
                <a:latin typeface="+mj-ea"/>
                <a:ea typeface="+mj-ea"/>
              </a:rPr>
              <a:t>级</a:t>
            </a:r>
            <a:r>
              <a:rPr lang="en-US" altLang="zh-CN" sz="2400" b="1" dirty="0">
                <a:solidFill>
                  <a:schemeClr val="tx1">
                    <a:lumMod val="75000"/>
                    <a:lumOff val="25000"/>
                  </a:schemeClr>
                </a:solidFill>
                <a:latin typeface="+mj-ea"/>
                <a:ea typeface="+mj-ea"/>
              </a:rPr>
              <a:t>HPU</a:t>
            </a:r>
            <a:r>
              <a:rPr lang="zh-CN" altLang="en-US" sz="2400" b="1" dirty="0">
                <a:solidFill>
                  <a:schemeClr val="tx1">
                    <a:lumMod val="75000"/>
                    <a:lumOff val="25000"/>
                  </a:schemeClr>
                </a:solidFill>
                <a:latin typeface="+mj-ea"/>
                <a:ea typeface="+mj-ea"/>
              </a:rPr>
              <a:t>新生</a:t>
            </a:r>
            <a:endParaRPr lang="en-US" altLang="zh-CN" sz="2400" b="1" dirty="0">
              <a:solidFill>
                <a:schemeClr val="tx1">
                  <a:lumMod val="75000"/>
                  <a:lumOff val="25000"/>
                </a:schemeClr>
              </a:solidFill>
              <a:latin typeface="+mj-ea"/>
              <a:ea typeface="+mj-ea"/>
            </a:endParaRPr>
          </a:p>
          <a:p>
            <a:pPr>
              <a:lnSpc>
                <a:spcPct val="120000"/>
              </a:lnSpc>
            </a:pPr>
            <a:r>
              <a:rPr lang="zh-CN" altLang="en-US" sz="2400" b="1" dirty="0">
                <a:solidFill>
                  <a:schemeClr val="tx1">
                    <a:lumMod val="75000"/>
                    <a:lumOff val="25000"/>
                  </a:schemeClr>
                </a:solidFill>
                <a:latin typeface="+mj-ea"/>
                <a:ea typeface="+mj-ea"/>
              </a:rPr>
              <a:t>生源省份排名</a:t>
            </a:r>
            <a:endParaRPr lang="zh-CN" altLang="en-US" sz="2400" b="1" dirty="0">
              <a:solidFill>
                <a:schemeClr val="tx1">
                  <a:lumMod val="75000"/>
                  <a:lumOff val="25000"/>
                </a:schemeClr>
              </a:solidFill>
              <a:latin typeface="+mj-ea"/>
              <a:ea typeface="+mj-ea"/>
            </a:endParaRPr>
          </a:p>
        </p:txBody>
      </p:sp>
      <p:sp>
        <p:nvSpPr>
          <p:cNvPr id="95" name="文本框 94"/>
          <p:cNvSpPr txBox="1"/>
          <p:nvPr/>
        </p:nvSpPr>
        <p:spPr>
          <a:xfrm>
            <a:off x="8473995" y="2314023"/>
            <a:ext cx="1847436" cy="1539396"/>
          </a:xfrm>
          <a:prstGeom prst="rect">
            <a:avLst/>
          </a:prstGeom>
          <a:noFill/>
        </p:spPr>
        <p:txBody>
          <a:bodyPr wrap="square" rtlCol="0">
            <a:spAutoFit/>
          </a:bodyPr>
          <a:lstStyle/>
          <a:p>
            <a:pPr>
              <a:lnSpc>
                <a:spcPct val="120000"/>
              </a:lnSpc>
            </a:pPr>
            <a:r>
              <a:rPr lang="zh-CN" altLang="en-US" sz="2000" dirty="0"/>
              <a:t>河南  </a:t>
            </a:r>
            <a:r>
              <a:rPr lang="en-US" altLang="zh-CN" sz="2000" dirty="0"/>
              <a:t>7788</a:t>
            </a:r>
            <a:r>
              <a:rPr lang="zh-CN" altLang="en-US" sz="2000" dirty="0"/>
              <a:t>人</a:t>
            </a:r>
            <a:endParaRPr lang="en-US" altLang="zh-CN" sz="2000" dirty="0"/>
          </a:p>
          <a:p>
            <a:pPr>
              <a:lnSpc>
                <a:spcPct val="120000"/>
              </a:lnSpc>
            </a:pPr>
            <a:r>
              <a:rPr lang="zh-CN" altLang="en-US" sz="2000" dirty="0"/>
              <a:t>安徽  </a:t>
            </a:r>
            <a:r>
              <a:rPr lang="en-US" altLang="zh-CN" sz="2000" dirty="0"/>
              <a:t>303</a:t>
            </a:r>
            <a:r>
              <a:rPr lang="zh-CN" altLang="en-US" sz="2000" dirty="0"/>
              <a:t>人</a:t>
            </a:r>
            <a:endParaRPr lang="zh-CN" altLang="en-US" sz="2000" dirty="0"/>
          </a:p>
          <a:p>
            <a:pPr>
              <a:lnSpc>
                <a:spcPct val="120000"/>
              </a:lnSpc>
            </a:pPr>
            <a:r>
              <a:rPr lang="zh-CN" altLang="en-US" sz="2000" dirty="0"/>
              <a:t>河北  </a:t>
            </a:r>
            <a:r>
              <a:rPr lang="en-US" altLang="zh-CN" sz="2000" dirty="0"/>
              <a:t>283</a:t>
            </a:r>
            <a:r>
              <a:rPr lang="zh-CN" altLang="en-US" sz="2000" dirty="0"/>
              <a:t>人</a:t>
            </a:r>
            <a:endParaRPr lang="en-US" altLang="zh-CN" sz="2000" dirty="0"/>
          </a:p>
          <a:p>
            <a:pPr>
              <a:lnSpc>
                <a:spcPct val="120000"/>
              </a:lnSpc>
            </a:pPr>
            <a:r>
              <a:rPr lang="zh-CN" altLang="en-US" sz="2000" dirty="0"/>
              <a:t>山西  </a:t>
            </a:r>
            <a:r>
              <a:rPr lang="en-US" altLang="zh-CN" sz="2000" dirty="0"/>
              <a:t>156</a:t>
            </a:r>
            <a:r>
              <a:rPr lang="zh-CN" altLang="en-US" sz="2000" dirty="0"/>
              <a:t>人</a:t>
            </a:r>
            <a:endParaRPr lang="zh-CN" altLang="en-US" sz="2000" dirty="0"/>
          </a:p>
        </p:txBody>
      </p:sp>
      <p:sp>
        <p:nvSpPr>
          <p:cNvPr id="96" name="椭圆 95"/>
          <p:cNvSpPr/>
          <p:nvPr/>
        </p:nvSpPr>
        <p:spPr>
          <a:xfrm>
            <a:off x="8093984" y="4268651"/>
            <a:ext cx="166701" cy="166701"/>
          </a:xfrm>
          <a:prstGeom prst="ellipse">
            <a:avLst/>
          </a:prstGeom>
          <a:solidFill>
            <a:schemeClr val="accent1"/>
          </a:solidFill>
          <a:ln>
            <a:noFill/>
          </a:ln>
          <a:effectLst>
            <a:glow rad="635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97" name="文本框 96"/>
          <p:cNvSpPr txBox="1"/>
          <p:nvPr/>
        </p:nvSpPr>
        <p:spPr>
          <a:xfrm>
            <a:off x="8473995" y="4156702"/>
            <a:ext cx="1847436" cy="1539396"/>
          </a:xfrm>
          <a:prstGeom prst="rect">
            <a:avLst/>
          </a:prstGeom>
          <a:noFill/>
        </p:spPr>
        <p:txBody>
          <a:bodyPr wrap="square" rtlCol="0">
            <a:spAutoFit/>
          </a:bodyPr>
          <a:lstStyle/>
          <a:p>
            <a:pPr>
              <a:lnSpc>
                <a:spcPct val="120000"/>
              </a:lnSpc>
            </a:pPr>
            <a:r>
              <a:rPr lang="zh-CN" altLang="en-US" sz="2000" dirty="0"/>
              <a:t>宁夏  </a:t>
            </a:r>
            <a:r>
              <a:rPr lang="en-US" altLang="zh-CN" sz="2000" dirty="0"/>
              <a:t>35</a:t>
            </a:r>
            <a:r>
              <a:rPr lang="zh-CN" altLang="en-US" sz="2000" dirty="0"/>
              <a:t>人</a:t>
            </a:r>
            <a:endParaRPr lang="en-US" altLang="zh-CN" sz="2000" dirty="0"/>
          </a:p>
          <a:p>
            <a:pPr>
              <a:lnSpc>
                <a:spcPct val="120000"/>
              </a:lnSpc>
            </a:pPr>
            <a:r>
              <a:rPr lang="zh-CN" altLang="en-US" sz="2000" dirty="0"/>
              <a:t>辽宁  </a:t>
            </a:r>
            <a:r>
              <a:rPr lang="en-US" altLang="zh-CN" sz="2000" dirty="0"/>
              <a:t>31</a:t>
            </a:r>
            <a:r>
              <a:rPr lang="zh-CN" altLang="en-US" sz="2000" dirty="0"/>
              <a:t>人</a:t>
            </a:r>
            <a:endParaRPr lang="en-US" altLang="zh-CN" sz="2000" dirty="0"/>
          </a:p>
          <a:p>
            <a:pPr>
              <a:lnSpc>
                <a:spcPct val="120000"/>
              </a:lnSpc>
            </a:pPr>
            <a:r>
              <a:rPr lang="zh-CN" altLang="en-US" sz="2000" dirty="0"/>
              <a:t>广东  </a:t>
            </a:r>
            <a:r>
              <a:rPr lang="en-US" altLang="zh-CN" sz="2000" dirty="0"/>
              <a:t>25</a:t>
            </a:r>
            <a:r>
              <a:rPr lang="zh-CN" altLang="en-US" sz="2000" dirty="0"/>
              <a:t>人</a:t>
            </a:r>
            <a:endParaRPr lang="en-US" altLang="zh-CN" sz="2000" dirty="0"/>
          </a:p>
          <a:p>
            <a:pPr>
              <a:lnSpc>
                <a:spcPct val="120000"/>
              </a:lnSpc>
            </a:pPr>
            <a:r>
              <a:rPr lang="zh-CN" altLang="en-US" sz="2000" dirty="0"/>
              <a:t>青海  </a:t>
            </a:r>
            <a:r>
              <a:rPr lang="en-US" altLang="zh-CN" sz="2000" dirty="0"/>
              <a:t>20</a:t>
            </a:r>
            <a:r>
              <a:rPr lang="zh-CN" altLang="en-US" sz="2000" dirty="0"/>
              <a:t>人</a:t>
            </a:r>
            <a:endParaRPr lang="zh-CN" altLang="en-US" sz="2000" dirty="0"/>
          </a:p>
        </p:txBody>
      </p:sp>
      <p:cxnSp>
        <p:nvCxnSpPr>
          <p:cNvPr id="98" name="直接连接符 97"/>
          <p:cNvCxnSpPr/>
          <p:nvPr/>
        </p:nvCxnSpPr>
        <p:spPr>
          <a:xfrm>
            <a:off x="8577691" y="3975145"/>
            <a:ext cx="14838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10785630" y="2461342"/>
            <a:ext cx="0" cy="132156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10785630" y="4290142"/>
            <a:ext cx="0" cy="132156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引用的内容</a:t>
            </a:r>
            <a:endParaRPr lang="zh-CN" altLang="en-US" dirty="0"/>
          </a:p>
        </p:txBody>
      </p:sp>
      <p:sp>
        <p:nvSpPr>
          <p:cNvPr id="3" name="矩形: 圆角 2"/>
          <p:cNvSpPr/>
          <p:nvPr/>
        </p:nvSpPr>
        <p:spPr>
          <a:xfrm>
            <a:off x="695324" y="1286156"/>
            <a:ext cx="10801351" cy="4802181"/>
          </a:xfrm>
          <a:prstGeom prst="roundRect">
            <a:avLst>
              <a:gd name="adj" fmla="val 5632"/>
            </a:avLst>
          </a:prstGeom>
          <a:solidFill>
            <a:schemeClr val="bg1">
              <a:lumMod val="95000"/>
            </a:schemeClr>
          </a:solidFill>
          <a:ln>
            <a:noFill/>
          </a:ln>
          <a:effectLst>
            <a:outerShdw blurRad="127000" sx="101000" sy="101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nvSpPr>
        <p:spPr>
          <a:xfrm>
            <a:off x="2538942" y="2443957"/>
            <a:ext cx="8403306" cy="2486578"/>
          </a:xfrm>
          <a:prstGeom prst="rect">
            <a:avLst/>
          </a:prstGeom>
        </p:spPr>
        <p:txBody>
          <a:bodyPr wrap="square" tIns="0" bIns="0">
            <a:spAutoFit/>
          </a:bodyPr>
          <a:lstStyle/>
          <a:p>
            <a:pPr lvl="0" algn="just">
              <a:lnSpc>
                <a:spcPct val="130000"/>
              </a:lnSpc>
              <a:defRPr/>
            </a:pPr>
            <a:r>
              <a:rPr lang="zh-CN" altLang="en-US" dirty="0">
                <a:solidFill>
                  <a:schemeClr val="tx2"/>
                </a:solidFill>
                <a:ea typeface="微软雅黑 Light" panose="020B0502040204020203" pitchFamily="34" charset="-122"/>
              </a:rPr>
              <a:t>校徽外形为圆形，两个大小不等的同心圆将整个标志界划为中心和外缘两个部分，具有不断外射扩展的视觉感受。中心部分由校名的英文三个首字母“</a:t>
            </a:r>
            <a:r>
              <a:rPr lang="en-US" altLang="zh-CN" dirty="0">
                <a:solidFill>
                  <a:schemeClr val="tx2"/>
                </a:solidFill>
                <a:ea typeface="微软雅黑 Light" panose="020B0502040204020203" pitchFamily="34" charset="-122"/>
              </a:rPr>
              <a:t>H”“P”“U”</a:t>
            </a:r>
            <a:r>
              <a:rPr lang="zh-CN" altLang="en-US" dirty="0">
                <a:solidFill>
                  <a:schemeClr val="tx2"/>
                </a:solidFill>
                <a:ea typeface="微软雅黑 Light" panose="020B0502040204020203" pitchFamily="34" charset="-122"/>
              </a:rPr>
              <a:t>构成，表达出标志的主体内涵，形似燃烧的火炬，象征第一所矿业高等学校承载着开采与传递光明的使命。字母“</a:t>
            </a:r>
            <a:r>
              <a:rPr lang="en-US" altLang="zh-CN" dirty="0">
                <a:solidFill>
                  <a:schemeClr val="tx2"/>
                </a:solidFill>
                <a:ea typeface="微软雅黑 Light" panose="020B0502040204020203" pitchFamily="34" charset="-122"/>
              </a:rPr>
              <a:t>H”</a:t>
            </a:r>
            <a:r>
              <a:rPr lang="zh-CN" altLang="en-US" dirty="0">
                <a:solidFill>
                  <a:schemeClr val="tx2"/>
                </a:solidFill>
                <a:ea typeface="微软雅黑 Light" panose="020B0502040204020203" pitchFamily="34" charset="-122"/>
              </a:rPr>
              <a:t>又形似一部展开的书籍，象征学校浓郁的学术氛围；字母“</a:t>
            </a:r>
            <a:r>
              <a:rPr lang="en-US" altLang="zh-CN" dirty="0">
                <a:solidFill>
                  <a:schemeClr val="tx2"/>
                </a:solidFill>
                <a:ea typeface="微软雅黑 Light" panose="020B0502040204020203" pitchFamily="34" charset="-122"/>
              </a:rPr>
              <a:t>U”</a:t>
            </a:r>
            <a:r>
              <a:rPr lang="zh-CN" altLang="en-US" dirty="0">
                <a:solidFill>
                  <a:schemeClr val="tx2"/>
                </a:solidFill>
                <a:ea typeface="微软雅黑 Light" panose="020B0502040204020203" pitchFamily="34" charset="-122"/>
              </a:rPr>
              <a:t>的造型极具动感，象征百年理工富有活力，正在向更高、更远的目标奋进。</a:t>
            </a:r>
            <a:endParaRPr lang="en-US" altLang="zh-CN" dirty="0">
              <a:solidFill>
                <a:schemeClr val="tx2"/>
              </a:solidFill>
              <a:ea typeface="微软雅黑 Light" panose="020B0502040204020203" pitchFamily="34" charset="-122"/>
            </a:endParaRPr>
          </a:p>
          <a:p>
            <a:pPr lvl="0" algn="just">
              <a:lnSpc>
                <a:spcPct val="130000"/>
              </a:lnSpc>
              <a:defRPr/>
            </a:pPr>
            <a:r>
              <a:rPr lang="zh-CN" altLang="en-US" dirty="0">
                <a:solidFill>
                  <a:schemeClr val="tx2"/>
                </a:solidFill>
                <a:ea typeface="微软雅黑 Light" panose="020B0502040204020203" pitchFamily="34" charset="-122"/>
              </a:rPr>
              <a:t>“</a:t>
            </a:r>
            <a:r>
              <a:rPr lang="en-US" altLang="zh-CN" dirty="0">
                <a:solidFill>
                  <a:schemeClr val="tx2"/>
                </a:solidFill>
                <a:ea typeface="微软雅黑 Light" panose="020B0502040204020203" pitchFamily="34" charset="-122"/>
              </a:rPr>
              <a:t>1909”</a:t>
            </a:r>
            <a:r>
              <a:rPr lang="zh-CN" altLang="en-US" dirty="0">
                <a:solidFill>
                  <a:schemeClr val="tx2"/>
                </a:solidFill>
                <a:ea typeface="微软雅黑 Light" panose="020B0502040204020203" pitchFamily="34" charset="-122"/>
              </a:rPr>
              <a:t>是学校创建年份，表明学校历史悠久，在构图上处于标志的下部，寓意河南理工大学发源于焦作路矿学堂，也起到均衡视觉的作用。</a:t>
            </a:r>
            <a:endParaRPr lang="zh-CN" altLang="en-US" dirty="0">
              <a:solidFill>
                <a:schemeClr val="tx2"/>
              </a:solidFill>
              <a:ea typeface="微软雅黑 Light" panose="020B0502040204020203" pitchFamily="34" charset="-122"/>
            </a:endParaRPr>
          </a:p>
        </p:txBody>
      </p:sp>
      <p:sp>
        <p:nvSpPr>
          <p:cNvPr id="4" name="矩形 3"/>
          <p:cNvSpPr/>
          <p:nvPr/>
        </p:nvSpPr>
        <p:spPr>
          <a:xfrm>
            <a:off x="1249750" y="2256085"/>
            <a:ext cx="669788" cy="286232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chemeClr val="accent1"/>
                </a:solidFill>
                <a:effectLst/>
                <a:uLnTx/>
                <a:uFillTx/>
                <a:latin typeface="微软雅黑 Light" panose="020B0502040204020203" pitchFamily="34" charset="-122"/>
                <a:ea typeface="微软雅黑 Light" panose="020B0502040204020203" pitchFamily="34" charset="-122"/>
                <a:cs typeface="+mn-cs"/>
              </a:rPr>
              <a:t>引用的出处</a:t>
            </a:r>
            <a:endParaRPr kumimoji="0" lang="zh-CN" altLang="en-US" sz="3600" b="0" i="0" u="none" strike="noStrike" kern="1200" cap="none" spc="0" normalizeH="0" baseline="0" noProof="0" dirty="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2" name="直接连接符 11"/>
          <p:cNvCxnSpPr/>
          <p:nvPr/>
        </p:nvCxnSpPr>
        <p:spPr>
          <a:xfrm>
            <a:off x="2229239" y="3162935"/>
            <a:ext cx="0" cy="104862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137923" y="1230037"/>
            <a:ext cx="1205345" cy="2123658"/>
          </a:xfrm>
          <a:prstGeom prst="rect">
            <a:avLst/>
          </a:prstGeom>
          <a:noFill/>
        </p:spPr>
        <p:txBody>
          <a:bodyPr wrap="square" lIns="0" tIns="0" rIns="0" bIns="0" rtlCol="0">
            <a:spAutoFit/>
          </a:bodyPr>
          <a:lstStyle/>
          <a:p>
            <a:pPr algn="ctr"/>
            <a:r>
              <a:rPr lang="en-US" altLang="zh-CN" sz="13800" dirty="0">
                <a:solidFill>
                  <a:schemeClr val="accent1">
                    <a:alpha val="90000"/>
                  </a:schemeClr>
                </a:solidFill>
                <a:latin typeface="+mj-lt"/>
              </a:rPr>
              <a:t>“</a:t>
            </a:r>
            <a:endParaRPr lang="zh-CN" altLang="en-US" sz="13800" dirty="0">
              <a:solidFill>
                <a:schemeClr val="accent1">
                  <a:alpha val="90000"/>
                </a:schemeClr>
              </a:solidFill>
              <a:latin typeface="+mj-lt"/>
            </a:endParaRPr>
          </a:p>
        </p:txBody>
      </p:sp>
      <p:sp>
        <p:nvSpPr>
          <p:cNvPr id="16" name="文本框 15"/>
          <p:cNvSpPr txBox="1"/>
          <p:nvPr/>
        </p:nvSpPr>
        <p:spPr>
          <a:xfrm>
            <a:off x="6137923" y="4743090"/>
            <a:ext cx="1205345" cy="2123658"/>
          </a:xfrm>
          <a:prstGeom prst="rect">
            <a:avLst/>
          </a:prstGeom>
          <a:noFill/>
        </p:spPr>
        <p:txBody>
          <a:bodyPr wrap="square" lIns="0" tIns="0" rIns="0" bIns="0" rtlCol="0">
            <a:spAutoFit/>
          </a:bodyPr>
          <a:lstStyle/>
          <a:p>
            <a:pPr algn="ctr"/>
            <a:r>
              <a:rPr lang="en-US" altLang="zh-CN" sz="13800" dirty="0">
                <a:solidFill>
                  <a:schemeClr val="accent1">
                    <a:alpha val="90000"/>
                  </a:schemeClr>
                </a:solidFill>
                <a:latin typeface="+mj-lt"/>
              </a:rPr>
              <a:t>”</a:t>
            </a:r>
            <a:endParaRPr lang="zh-CN" altLang="en-US" sz="13800" dirty="0">
              <a:solidFill>
                <a:schemeClr val="accent1">
                  <a:alpha val="90000"/>
                </a:schemeClr>
              </a:solidFill>
              <a:latin typeface="+mj-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论文结构</a:t>
            </a:r>
            <a:endParaRPr lang="zh-CN" altLang="en-US" dirty="0"/>
          </a:p>
        </p:txBody>
      </p:sp>
      <p:grpSp>
        <p:nvGrpSpPr>
          <p:cNvPr id="27" name="组 16"/>
          <p:cNvGrpSpPr/>
          <p:nvPr/>
        </p:nvGrpSpPr>
        <p:grpSpPr>
          <a:xfrm>
            <a:off x="5234527" y="2589245"/>
            <a:ext cx="1679512" cy="1679510"/>
            <a:chOff x="5256244" y="2589245"/>
            <a:chExt cx="1679512" cy="1679510"/>
          </a:xfrm>
        </p:grpSpPr>
        <p:sp>
          <p:nvSpPr>
            <p:cNvPr id="28" name="椭圆 27"/>
            <p:cNvSpPr/>
            <p:nvPr/>
          </p:nvSpPr>
          <p:spPr>
            <a:xfrm>
              <a:off x="5256244" y="2589245"/>
              <a:ext cx="1679512" cy="167951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nvGrpSpPr>
            <p:cNvPr id="29" name="组合 22"/>
            <p:cNvGrpSpPr/>
            <p:nvPr/>
          </p:nvGrpSpPr>
          <p:grpSpPr>
            <a:xfrm>
              <a:off x="5603727" y="3042576"/>
              <a:ext cx="984545" cy="772848"/>
              <a:chOff x="3654425" y="5089525"/>
              <a:chExt cx="1860550" cy="1460500"/>
            </a:xfrm>
            <a:solidFill>
              <a:schemeClr val="accent2">
                <a:lumMod val="75000"/>
              </a:schemeClr>
            </a:solidFill>
          </p:grpSpPr>
          <p:sp>
            <p:nvSpPr>
              <p:cNvPr id="30"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solidFill>
                <a:schemeClr val="accent1"/>
              </a:solidFill>
              <a:ln w="0">
                <a:solidFill>
                  <a:schemeClr val="accent1"/>
                </a:solidFill>
                <a:prstDash val="solid"/>
                <a:round/>
              </a:ln>
            </p:spPr>
            <p:txBody>
              <a:bodyPr vert="horz" wrap="square" lIns="91440" tIns="45720" rIns="91440" bIns="45720" numCol="1" anchor="t" anchorCtr="0" compatLnSpc="1"/>
              <a:lstStyle/>
              <a:p>
                <a:endParaRPr lang="zh-CN" altLang="en-US"/>
              </a:p>
            </p:txBody>
          </p:sp>
          <p:sp>
            <p:nvSpPr>
              <p:cNvPr id="31"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solidFill>
                <a:schemeClr val="accent1"/>
              </a:solidFill>
              <a:ln w="0">
                <a:solidFill>
                  <a:schemeClr val="accent1"/>
                </a:solidFill>
                <a:prstDash val="solid"/>
                <a:round/>
              </a:ln>
            </p:spPr>
            <p:txBody>
              <a:bodyPr vert="horz" wrap="square" lIns="91440" tIns="45720" rIns="91440" bIns="45720" numCol="1" anchor="t" anchorCtr="0" compatLnSpc="1"/>
              <a:lstStyle/>
              <a:p>
                <a:endParaRPr lang="zh-CN" altLang="en-US"/>
              </a:p>
            </p:txBody>
          </p:sp>
          <p:sp>
            <p:nvSpPr>
              <p:cNvPr id="32"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solidFill>
                <a:schemeClr val="accent1"/>
              </a:solidFill>
              <a:ln w="0">
                <a:solidFill>
                  <a:schemeClr val="accent1"/>
                </a:solidFill>
                <a:prstDash val="solid"/>
                <a:round/>
              </a:ln>
            </p:spPr>
            <p:txBody>
              <a:bodyPr vert="horz" wrap="square" lIns="91440" tIns="45720" rIns="91440" bIns="45720" numCol="1" anchor="t" anchorCtr="0" compatLnSpc="1"/>
              <a:lstStyle/>
              <a:p>
                <a:endParaRPr lang="zh-CN" altLang="en-US"/>
              </a:p>
            </p:txBody>
          </p:sp>
          <p:sp>
            <p:nvSpPr>
              <p:cNvPr id="33"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solidFill>
                <a:schemeClr val="accent1"/>
              </a:solidFill>
              <a:ln w="0">
                <a:solidFill>
                  <a:schemeClr val="accent1"/>
                </a:solidFill>
                <a:prstDash val="solid"/>
                <a:round/>
              </a:ln>
            </p:spPr>
            <p:txBody>
              <a:bodyPr vert="horz" wrap="square" lIns="91440" tIns="45720" rIns="91440" bIns="45720" numCol="1" anchor="t" anchorCtr="0" compatLnSpc="1"/>
              <a:lstStyle/>
              <a:p>
                <a:endParaRPr lang="zh-CN" altLang="en-US"/>
              </a:p>
            </p:txBody>
          </p:sp>
          <p:sp>
            <p:nvSpPr>
              <p:cNvPr id="34"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solidFill>
                <a:schemeClr val="accent1"/>
              </a:solidFill>
              <a:ln w="0">
                <a:solidFill>
                  <a:schemeClr val="accent1"/>
                </a:solidFill>
                <a:prstDash val="solid"/>
                <a:round/>
              </a:ln>
            </p:spPr>
            <p:txBody>
              <a:bodyPr vert="horz" wrap="square" lIns="91440" tIns="45720" rIns="91440" bIns="45720" numCol="1" anchor="t" anchorCtr="0" compatLnSpc="1"/>
              <a:lstStyle/>
              <a:p>
                <a:endParaRPr lang="zh-CN" altLang="en-US"/>
              </a:p>
            </p:txBody>
          </p:sp>
          <p:sp>
            <p:nvSpPr>
              <p:cNvPr id="35"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solidFill>
                <a:schemeClr val="accent1"/>
              </a:solidFill>
              <a:ln w="0">
                <a:solidFill>
                  <a:schemeClr val="accent1"/>
                </a:solidFill>
                <a:prstDash val="solid"/>
                <a:round/>
              </a:ln>
            </p:spPr>
            <p:txBody>
              <a:bodyPr vert="horz" wrap="square" lIns="91440" tIns="45720" rIns="91440" bIns="45720" numCol="1" anchor="t" anchorCtr="0" compatLnSpc="1"/>
              <a:lstStyle/>
              <a:p>
                <a:endParaRPr lang="zh-CN" altLang="en-US"/>
              </a:p>
            </p:txBody>
          </p:sp>
          <p:sp>
            <p:nvSpPr>
              <p:cNvPr id="36"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solidFill>
                <a:schemeClr val="accent1"/>
              </a:solidFill>
              <a:ln w="0">
                <a:solidFill>
                  <a:schemeClr val="accent1"/>
                </a:solidFill>
                <a:prstDash val="solid"/>
                <a:round/>
              </a:ln>
            </p:spPr>
            <p:txBody>
              <a:bodyPr vert="horz" wrap="square" lIns="91440" tIns="45720" rIns="91440" bIns="45720" numCol="1" anchor="t" anchorCtr="0" compatLnSpc="1"/>
              <a:lstStyle/>
              <a:p>
                <a:endParaRPr lang="zh-CN" altLang="en-US"/>
              </a:p>
            </p:txBody>
          </p:sp>
        </p:grpSp>
      </p:grpSp>
      <p:sp>
        <p:nvSpPr>
          <p:cNvPr id="37" name="椭圆 36"/>
          <p:cNvSpPr/>
          <p:nvPr/>
        </p:nvSpPr>
        <p:spPr>
          <a:xfrm>
            <a:off x="6665653" y="1385354"/>
            <a:ext cx="1181877" cy="1181875"/>
          </a:xfrm>
          <a:prstGeom prst="ellipse">
            <a:avLst/>
          </a:prstGeom>
          <a:solidFill>
            <a:srgbClr val="E8511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38" name="椭圆 37"/>
          <p:cNvSpPr/>
          <p:nvPr/>
        </p:nvSpPr>
        <p:spPr>
          <a:xfrm>
            <a:off x="7424281" y="2838063"/>
            <a:ext cx="1181877" cy="118187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accent1"/>
                </a:solidFill>
              </a:rPr>
              <a:t>TITLE</a:t>
            </a:r>
            <a:r>
              <a:rPr kumimoji="1" lang="zh-CN" altLang="en-US" dirty="0">
                <a:solidFill>
                  <a:schemeClr val="accent1"/>
                </a:solidFill>
              </a:rPr>
              <a:t> </a:t>
            </a:r>
            <a:r>
              <a:rPr kumimoji="1" lang="en-US" altLang="zh-CN" dirty="0">
                <a:solidFill>
                  <a:schemeClr val="accent1"/>
                </a:solidFill>
              </a:rPr>
              <a:t>HERE</a:t>
            </a:r>
            <a:endParaRPr kumimoji="1" lang="zh-CN" altLang="en-US" dirty="0">
              <a:solidFill>
                <a:schemeClr val="accent1"/>
              </a:solidFill>
            </a:endParaRPr>
          </a:p>
        </p:txBody>
      </p:sp>
      <p:sp>
        <p:nvSpPr>
          <p:cNvPr id="39" name="椭圆 38"/>
          <p:cNvSpPr/>
          <p:nvPr/>
        </p:nvSpPr>
        <p:spPr>
          <a:xfrm>
            <a:off x="6665653" y="4246739"/>
            <a:ext cx="1181877" cy="118187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accent1"/>
                </a:solidFill>
              </a:rPr>
              <a:t>TITLE</a:t>
            </a:r>
            <a:r>
              <a:rPr kumimoji="1" lang="zh-CN" altLang="en-US" dirty="0">
                <a:solidFill>
                  <a:schemeClr val="accent1"/>
                </a:solidFill>
              </a:rPr>
              <a:t> </a:t>
            </a:r>
            <a:r>
              <a:rPr kumimoji="1" lang="en-US" altLang="zh-CN" dirty="0">
                <a:solidFill>
                  <a:schemeClr val="accent1"/>
                </a:solidFill>
              </a:rPr>
              <a:t>HERE</a:t>
            </a:r>
            <a:endParaRPr kumimoji="1" lang="zh-CN" altLang="en-US" dirty="0">
              <a:solidFill>
                <a:schemeClr val="accent1"/>
              </a:solidFill>
            </a:endParaRPr>
          </a:p>
        </p:txBody>
      </p:sp>
      <p:sp>
        <p:nvSpPr>
          <p:cNvPr id="40" name="椭圆 39"/>
          <p:cNvSpPr/>
          <p:nvPr/>
        </p:nvSpPr>
        <p:spPr>
          <a:xfrm flipH="1">
            <a:off x="4301036" y="1385354"/>
            <a:ext cx="1181877" cy="118187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accent1"/>
                </a:solidFill>
              </a:rPr>
              <a:t>TITLE</a:t>
            </a:r>
            <a:r>
              <a:rPr kumimoji="1" lang="zh-CN" altLang="en-US" dirty="0">
                <a:solidFill>
                  <a:schemeClr val="accent1"/>
                </a:solidFill>
              </a:rPr>
              <a:t> </a:t>
            </a:r>
            <a:r>
              <a:rPr kumimoji="1" lang="en-US" altLang="zh-CN" dirty="0">
                <a:solidFill>
                  <a:schemeClr val="accent1"/>
                </a:solidFill>
              </a:rPr>
              <a:t>HERE</a:t>
            </a:r>
            <a:endParaRPr kumimoji="1" lang="zh-CN" altLang="en-US" dirty="0">
              <a:solidFill>
                <a:schemeClr val="accent1"/>
              </a:solidFill>
            </a:endParaRPr>
          </a:p>
        </p:txBody>
      </p:sp>
      <p:sp>
        <p:nvSpPr>
          <p:cNvPr id="41" name="椭圆 40"/>
          <p:cNvSpPr/>
          <p:nvPr/>
        </p:nvSpPr>
        <p:spPr>
          <a:xfrm flipH="1">
            <a:off x="3542408" y="2816047"/>
            <a:ext cx="1181877" cy="118187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accent1"/>
                </a:solidFill>
              </a:rPr>
              <a:t>TITLE</a:t>
            </a:r>
            <a:r>
              <a:rPr kumimoji="1" lang="zh-CN" altLang="en-US" dirty="0">
                <a:solidFill>
                  <a:schemeClr val="accent1"/>
                </a:solidFill>
              </a:rPr>
              <a:t> </a:t>
            </a:r>
            <a:r>
              <a:rPr kumimoji="1" lang="en-US" altLang="zh-CN" dirty="0">
                <a:solidFill>
                  <a:schemeClr val="accent1"/>
                </a:solidFill>
              </a:rPr>
              <a:t>HERE</a:t>
            </a:r>
            <a:endParaRPr kumimoji="1" lang="zh-CN" altLang="en-US" dirty="0">
              <a:solidFill>
                <a:schemeClr val="accent1"/>
              </a:solidFill>
            </a:endParaRPr>
          </a:p>
        </p:txBody>
      </p:sp>
      <p:sp>
        <p:nvSpPr>
          <p:cNvPr id="42" name="椭圆 41"/>
          <p:cNvSpPr/>
          <p:nvPr/>
        </p:nvSpPr>
        <p:spPr>
          <a:xfrm flipH="1">
            <a:off x="4301036" y="4246739"/>
            <a:ext cx="1181877" cy="118187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solidFill>
                  <a:schemeClr val="accent1"/>
                </a:solidFill>
              </a:rPr>
              <a:t>TITLE</a:t>
            </a:r>
            <a:r>
              <a:rPr kumimoji="1" lang="zh-CN" altLang="en-US" dirty="0">
                <a:solidFill>
                  <a:schemeClr val="accent1"/>
                </a:solidFill>
              </a:rPr>
              <a:t> </a:t>
            </a:r>
            <a:r>
              <a:rPr kumimoji="1" lang="en-US" altLang="zh-CN" dirty="0">
                <a:solidFill>
                  <a:schemeClr val="accent1"/>
                </a:solidFill>
              </a:rPr>
              <a:t>HERE</a:t>
            </a:r>
            <a:endParaRPr kumimoji="1" lang="zh-CN" altLang="en-US" dirty="0">
              <a:solidFill>
                <a:schemeClr val="accent1"/>
              </a:solidFill>
            </a:endParaRPr>
          </a:p>
        </p:txBody>
      </p:sp>
      <p:cxnSp>
        <p:nvCxnSpPr>
          <p:cNvPr id="43" name="直线连接符 22"/>
          <p:cNvCxnSpPr>
            <a:stCxn id="40" idx="3"/>
            <a:endCxn id="28" idx="1"/>
          </p:cNvCxnSpPr>
          <p:nvPr/>
        </p:nvCxnSpPr>
        <p:spPr>
          <a:xfrm>
            <a:off x="5309831" y="2394147"/>
            <a:ext cx="170655" cy="44105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符 24"/>
          <p:cNvCxnSpPr>
            <a:stCxn id="41" idx="2"/>
            <a:endCxn id="28" idx="2"/>
          </p:cNvCxnSpPr>
          <p:nvPr/>
        </p:nvCxnSpPr>
        <p:spPr>
          <a:xfrm>
            <a:off x="4724285" y="3406985"/>
            <a:ext cx="510242" cy="2201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符 26"/>
          <p:cNvCxnSpPr>
            <a:stCxn id="42" idx="1"/>
            <a:endCxn id="28" idx="3"/>
          </p:cNvCxnSpPr>
          <p:nvPr/>
        </p:nvCxnSpPr>
        <p:spPr>
          <a:xfrm flipV="1">
            <a:off x="5309831" y="4022796"/>
            <a:ext cx="170655" cy="397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符 28"/>
          <p:cNvCxnSpPr>
            <a:stCxn id="37" idx="3"/>
            <a:endCxn id="28" idx="7"/>
          </p:cNvCxnSpPr>
          <p:nvPr/>
        </p:nvCxnSpPr>
        <p:spPr>
          <a:xfrm flipH="1">
            <a:off x="6668080" y="2394147"/>
            <a:ext cx="170655" cy="44105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线连接符 30"/>
          <p:cNvCxnSpPr>
            <a:stCxn id="38" idx="2"/>
            <a:endCxn id="28" idx="6"/>
          </p:cNvCxnSpPr>
          <p:nvPr/>
        </p:nvCxnSpPr>
        <p:spPr>
          <a:xfrm flipH="1" flipV="1">
            <a:off x="6914039" y="3429000"/>
            <a:ext cx="510242" cy="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线连接符 32"/>
          <p:cNvCxnSpPr>
            <a:stCxn id="28" idx="5"/>
            <a:endCxn id="39" idx="1"/>
          </p:cNvCxnSpPr>
          <p:nvPr/>
        </p:nvCxnSpPr>
        <p:spPr>
          <a:xfrm>
            <a:off x="6668080" y="4022796"/>
            <a:ext cx="170655" cy="397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8007260" y="1640538"/>
            <a:ext cx="2977374" cy="1061381"/>
          </a:xfrm>
          <a:prstGeom prst="rect">
            <a:avLst/>
          </a:prstGeom>
          <a:noFill/>
        </p:spPr>
        <p:txBody>
          <a:bodyPr wrap="square" numCol="1" spcCol="360000">
            <a:spAutoFit/>
          </a:bodyPr>
          <a:lstStyle/>
          <a:p>
            <a:pPr algn="just" defTabSz="609600">
              <a:lnSpc>
                <a:spcPct val="120000"/>
              </a:lnSpc>
            </a:pPr>
            <a:r>
              <a:rPr lang="zh-CN" altLang="en-US" dirty="0">
                <a:solidFill>
                  <a:schemeClr val="tx1">
                    <a:lumMod val="75000"/>
                    <a:lumOff val="25000"/>
                  </a:schemeClr>
                </a:solidFill>
                <a:latin typeface="+mn-ea"/>
              </a:rPr>
              <a:t>截至</a:t>
            </a:r>
            <a:r>
              <a:rPr lang="en-US" altLang="zh-CN" dirty="0">
                <a:solidFill>
                  <a:schemeClr val="tx1">
                    <a:lumMod val="75000"/>
                    <a:lumOff val="25000"/>
                  </a:schemeClr>
                </a:solidFill>
                <a:latin typeface="+mn-ea"/>
              </a:rPr>
              <a:t>2018</a:t>
            </a:r>
            <a:r>
              <a:rPr lang="zh-CN" altLang="en-US" dirty="0">
                <a:solidFill>
                  <a:schemeClr val="tx1">
                    <a:lumMod val="75000"/>
                    <a:lumOff val="25000"/>
                  </a:schemeClr>
                </a:solidFill>
                <a:latin typeface="+mn-ea"/>
              </a:rPr>
              <a:t>年</a:t>
            </a:r>
            <a:r>
              <a:rPr lang="en-US" altLang="zh-CN" dirty="0">
                <a:solidFill>
                  <a:schemeClr val="tx1">
                    <a:lumMod val="75000"/>
                    <a:lumOff val="25000"/>
                  </a:schemeClr>
                </a:solidFill>
                <a:latin typeface="+mn-ea"/>
              </a:rPr>
              <a:t>5</a:t>
            </a:r>
            <a:r>
              <a:rPr lang="zh-CN" altLang="en-US" dirty="0">
                <a:solidFill>
                  <a:schemeClr val="tx1">
                    <a:lumMod val="75000"/>
                    <a:lumOff val="25000"/>
                  </a:schemeClr>
                </a:solidFill>
                <a:latin typeface="+mn-ea"/>
              </a:rPr>
              <a:t>月，学校有南校区、北校区、西校区三个校区，占地面积</a:t>
            </a:r>
            <a:r>
              <a:rPr lang="en-US" altLang="zh-CN" dirty="0">
                <a:solidFill>
                  <a:schemeClr val="tx1">
                    <a:lumMod val="75000"/>
                    <a:lumOff val="25000"/>
                  </a:schemeClr>
                </a:solidFill>
                <a:latin typeface="+mn-ea"/>
              </a:rPr>
              <a:t>4100</a:t>
            </a:r>
            <a:r>
              <a:rPr lang="zh-CN" altLang="en-US" dirty="0">
                <a:solidFill>
                  <a:schemeClr val="tx1">
                    <a:lumMod val="75000"/>
                    <a:lumOff val="25000"/>
                  </a:schemeClr>
                </a:solidFill>
                <a:latin typeface="+mn-ea"/>
              </a:rPr>
              <a:t>余亩。</a:t>
            </a:r>
            <a:endParaRPr lang="zh-CN" altLang="en-US" dirty="0">
              <a:solidFill>
                <a:schemeClr val="tx1">
                  <a:lumMod val="75000"/>
                  <a:lumOff val="25000"/>
                </a:schemeClr>
              </a:solidFill>
              <a:latin typeface="+mn-ea"/>
            </a:endParaRPr>
          </a:p>
        </p:txBody>
      </p:sp>
      <p:sp>
        <p:nvSpPr>
          <p:cNvPr id="50" name="矩形 49"/>
          <p:cNvSpPr/>
          <p:nvPr/>
        </p:nvSpPr>
        <p:spPr>
          <a:xfrm>
            <a:off x="8007260" y="1226564"/>
            <a:ext cx="2236510" cy="452945"/>
          </a:xfrm>
          <a:prstGeom prst="rect">
            <a:avLst/>
          </a:prstGeom>
          <a:noFill/>
        </p:spPr>
        <p:txBody>
          <a:bodyPr wrap="none">
            <a:spAutoFit/>
          </a:bodyPr>
          <a:lstStyle/>
          <a:p>
            <a:pPr defTabSz="1219200">
              <a:lnSpc>
                <a:spcPct val="130000"/>
              </a:lnSpc>
              <a:defRPr/>
            </a:pPr>
            <a:r>
              <a:rPr lang="zh-CN" altLang="en-US" sz="2000" b="1" kern="0" dirty="0">
                <a:solidFill>
                  <a:schemeClr val="tx1">
                    <a:lumMod val="75000"/>
                    <a:lumOff val="25000"/>
                  </a:schemeClr>
                </a:solidFill>
                <a:ea typeface="微软雅黑" panose="020B0503020204020204" charset="-122"/>
              </a:rPr>
              <a:t>点击此处添加标题</a:t>
            </a:r>
            <a:endParaRPr lang="en-US" altLang="zh-CN" sz="2000" b="1" kern="0" dirty="0">
              <a:solidFill>
                <a:schemeClr val="tx1">
                  <a:lumMod val="75000"/>
                  <a:lumOff val="25000"/>
                </a:schemeClr>
              </a:solidFill>
              <a:ea typeface="微软雅黑" panose="020B0503020204020204" charset="-122"/>
            </a:endParaRPr>
          </a:p>
        </p:txBody>
      </p:sp>
      <p:sp>
        <p:nvSpPr>
          <p:cNvPr id="51" name="矩形 50"/>
          <p:cNvSpPr/>
          <p:nvPr/>
        </p:nvSpPr>
        <p:spPr>
          <a:xfrm>
            <a:off x="8606158" y="3299943"/>
            <a:ext cx="2977374" cy="1061381"/>
          </a:xfrm>
          <a:prstGeom prst="rect">
            <a:avLst/>
          </a:prstGeom>
          <a:noFill/>
        </p:spPr>
        <p:txBody>
          <a:bodyPr wrap="square" numCol="1" spcCol="360000">
            <a:spAutoFit/>
          </a:bodyPr>
          <a:lstStyle/>
          <a:p>
            <a:pPr algn="just" defTabSz="609600">
              <a:lnSpc>
                <a:spcPct val="120000"/>
              </a:lnSpc>
            </a:pPr>
            <a:r>
              <a:rPr lang="zh-CN" altLang="en-US" dirty="0">
                <a:solidFill>
                  <a:schemeClr val="tx1">
                    <a:lumMod val="75000"/>
                    <a:lumOff val="25000"/>
                  </a:schemeClr>
                </a:solidFill>
                <a:latin typeface="+mn-ea"/>
              </a:rPr>
              <a:t>截至</a:t>
            </a:r>
            <a:r>
              <a:rPr lang="en-US" altLang="zh-CN" dirty="0">
                <a:solidFill>
                  <a:schemeClr val="tx1">
                    <a:lumMod val="75000"/>
                    <a:lumOff val="25000"/>
                  </a:schemeClr>
                </a:solidFill>
                <a:latin typeface="+mn-ea"/>
              </a:rPr>
              <a:t>2018</a:t>
            </a:r>
            <a:r>
              <a:rPr lang="zh-CN" altLang="en-US" dirty="0">
                <a:solidFill>
                  <a:schemeClr val="tx1">
                    <a:lumMod val="75000"/>
                    <a:lumOff val="25000"/>
                  </a:schemeClr>
                </a:solidFill>
                <a:latin typeface="+mn-ea"/>
              </a:rPr>
              <a:t>年</a:t>
            </a:r>
            <a:r>
              <a:rPr lang="en-US" altLang="zh-CN" dirty="0">
                <a:solidFill>
                  <a:schemeClr val="tx1">
                    <a:lumMod val="75000"/>
                    <a:lumOff val="25000"/>
                  </a:schemeClr>
                </a:solidFill>
                <a:latin typeface="+mn-ea"/>
              </a:rPr>
              <a:t>5</a:t>
            </a:r>
            <a:r>
              <a:rPr lang="zh-CN" altLang="en-US" dirty="0">
                <a:solidFill>
                  <a:schemeClr val="tx1">
                    <a:lumMod val="75000"/>
                    <a:lumOff val="25000"/>
                  </a:schemeClr>
                </a:solidFill>
                <a:latin typeface="+mn-ea"/>
              </a:rPr>
              <a:t>月，学校有南校区、北校区、西校区三个校区，占地面积</a:t>
            </a:r>
            <a:r>
              <a:rPr lang="en-US" altLang="zh-CN" dirty="0">
                <a:solidFill>
                  <a:schemeClr val="tx1">
                    <a:lumMod val="75000"/>
                    <a:lumOff val="25000"/>
                  </a:schemeClr>
                </a:solidFill>
                <a:latin typeface="+mn-ea"/>
              </a:rPr>
              <a:t>4100</a:t>
            </a:r>
            <a:r>
              <a:rPr lang="zh-CN" altLang="en-US" dirty="0">
                <a:solidFill>
                  <a:schemeClr val="tx1">
                    <a:lumMod val="75000"/>
                    <a:lumOff val="25000"/>
                  </a:schemeClr>
                </a:solidFill>
                <a:latin typeface="+mn-ea"/>
              </a:rPr>
              <a:t>余亩。</a:t>
            </a:r>
            <a:endParaRPr lang="zh-CN" altLang="en-US" dirty="0">
              <a:solidFill>
                <a:schemeClr val="tx1">
                  <a:lumMod val="75000"/>
                  <a:lumOff val="25000"/>
                </a:schemeClr>
              </a:solidFill>
              <a:latin typeface="+mn-ea"/>
            </a:endParaRPr>
          </a:p>
        </p:txBody>
      </p:sp>
      <p:sp>
        <p:nvSpPr>
          <p:cNvPr id="52" name="矩形 51"/>
          <p:cNvSpPr/>
          <p:nvPr/>
        </p:nvSpPr>
        <p:spPr>
          <a:xfrm>
            <a:off x="8606158" y="2885969"/>
            <a:ext cx="2236510" cy="452945"/>
          </a:xfrm>
          <a:prstGeom prst="rect">
            <a:avLst/>
          </a:prstGeom>
          <a:noFill/>
        </p:spPr>
        <p:txBody>
          <a:bodyPr wrap="none">
            <a:spAutoFit/>
          </a:bodyPr>
          <a:lstStyle/>
          <a:p>
            <a:pPr defTabSz="1219200">
              <a:lnSpc>
                <a:spcPct val="130000"/>
              </a:lnSpc>
              <a:defRPr/>
            </a:pPr>
            <a:r>
              <a:rPr lang="zh-CN" altLang="en-US" sz="2000" b="1" kern="0" dirty="0">
                <a:solidFill>
                  <a:schemeClr val="tx1">
                    <a:lumMod val="75000"/>
                    <a:lumOff val="25000"/>
                  </a:schemeClr>
                </a:solidFill>
                <a:ea typeface="微软雅黑" panose="020B0503020204020204" charset="-122"/>
              </a:rPr>
              <a:t>点击此处添加标题</a:t>
            </a:r>
            <a:endParaRPr lang="en-US" altLang="zh-CN" sz="2000" b="1" kern="0" dirty="0">
              <a:solidFill>
                <a:schemeClr val="tx1">
                  <a:lumMod val="75000"/>
                  <a:lumOff val="25000"/>
                </a:schemeClr>
              </a:solidFill>
              <a:ea typeface="微软雅黑" panose="020B0503020204020204" charset="-122"/>
            </a:endParaRPr>
          </a:p>
        </p:txBody>
      </p:sp>
      <p:sp>
        <p:nvSpPr>
          <p:cNvPr id="53" name="矩形 52"/>
          <p:cNvSpPr/>
          <p:nvPr/>
        </p:nvSpPr>
        <p:spPr>
          <a:xfrm>
            <a:off x="8007260" y="4959347"/>
            <a:ext cx="2977374" cy="1061381"/>
          </a:xfrm>
          <a:prstGeom prst="rect">
            <a:avLst/>
          </a:prstGeom>
          <a:noFill/>
        </p:spPr>
        <p:txBody>
          <a:bodyPr wrap="square" numCol="1" spcCol="360000">
            <a:spAutoFit/>
          </a:bodyPr>
          <a:lstStyle/>
          <a:p>
            <a:pPr algn="just" defTabSz="609600">
              <a:lnSpc>
                <a:spcPct val="120000"/>
              </a:lnSpc>
            </a:pPr>
            <a:r>
              <a:rPr lang="zh-CN" altLang="en-US" dirty="0">
                <a:solidFill>
                  <a:schemeClr val="tx1">
                    <a:lumMod val="75000"/>
                    <a:lumOff val="25000"/>
                  </a:schemeClr>
                </a:solidFill>
                <a:latin typeface="+mn-ea"/>
              </a:rPr>
              <a:t>截至</a:t>
            </a:r>
            <a:r>
              <a:rPr lang="en-US" altLang="zh-CN" dirty="0">
                <a:solidFill>
                  <a:schemeClr val="tx1">
                    <a:lumMod val="75000"/>
                    <a:lumOff val="25000"/>
                  </a:schemeClr>
                </a:solidFill>
                <a:latin typeface="+mn-ea"/>
              </a:rPr>
              <a:t>2018</a:t>
            </a:r>
            <a:r>
              <a:rPr lang="zh-CN" altLang="en-US" dirty="0">
                <a:solidFill>
                  <a:schemeClr val="tx1">
                    <a:lumMod val="75000"/>
                    <a:lumOff val="25000"/>
                  </a:schemeClr>
                </a:solidFill>
                <a:latin typeface="+mn-ea"/>
              </a:rPr>
              <a:t>年</a:t>
            </a:r>
            <a:r>
              <a:rPr lang="en-US" altLang="zh-CN" dirty="0">
                <a:solidFill>
                  <a:schemeClr val="tx1">
                    <a:lumMod val="75000"/>
                    <a:lumOff val="25000"/>
                  </a:schemeClr>
                </a:solidFill>
                <a:latin typeface="+mn-ea"/>
              </a:rPr>
              <a:t>5</a:t>
            </a:r>
            <a:r>
              <a:rPr lang="zh-CN" altLang="en-US" dirty="0">
                <a:solidFill>
                  <a:schemeClr val="tx1">
                    <a:lumMod val="75000"/>
                    <a:lumOff val="25000"/>
                  </a:schemeClr>
                </a:solidFill>
                <a:latin typeface="+mn-ea"/>
              </a:rPr>
              <a:t>月，学校有南校区、北校区、西校区三个校区，占地面积</a:t>
            </a:r>
            <a:r>
              <a:rPr lang="en-US" altLang="zh-CN" dirty="0">
                <a:solidFill>
                  <a:schemeClr val="tx1">
                    <a:lumMod val="75000"/>
                    <a:lumOff val="25000"/>
                  </a:schemeClr>
                </a:solidFill>
                <a:latin typeface="+mn-ea"/>
              </a:rPr>
              <a:t>4100</a:t>
            </a:r>
            <a:r>
              <a:rPr lang="zh-CN" altLang="en-US" dirty="0">
                <a:solidFill>
                  <a:schemeClr val="tx1">
                    <a:lumMod val="75000"/>
                    <a:lumOff val="25000"/>
                  </a:schemeClr>
                </a:solidFill>
                <a:latin typeface="+mn-ea"/>
              </a:rPr>
              <a:t>余亩。</a:t>
            </a:r>
            <a:endParaRPr lang="zh-CN" altLang="en-US" dirty="0">
              <a:solidFill>
                <a:schemeClr val="tx1">
                  <a:lumMod val="75000"/>
                  <a:lumOff val="25000"/>
                </a:schemeClr>
              </a:solidFill>
              <a:latin typeface="+mn-ea"/>
            </a:endParaRPr>
          </a:p>
        </p:txBody>
      </p:sp>
      <p:sp>
        <p:nvSpPr>
          <p:cNvPr id="54" name="矩形 53"/>
          <p:cNvSpPr/>
          <p:nvPr/>
        </p:nvSpPr>
        <p:spPr>
          <a:xfrm>
            <a:off x="8007260" y="4545373"/>
            <a:ext cx="2236510" cy="452945"/>
          </a:xfrm>
          <a:prstGeom prst="rect">
            <a:avLst/>
          </a:prstGeom>
          <a:noFill/>
        </p:spPr>
        <p:txBody>
          <a:bodyPr wrap="none">
            <a:spAutoFit/>
          </a:bodyPr>
          <a:lstStyle/>
          <a:p>
            <a:pPr defTabSz="1219200">
              <a:lnSpc>
                <a:spcPct val="130000"/>
              </a:lnSpc>
              <a:defRPr/>
            </a:pPr>
            <a:r>
              <a:rPr lang="zh-CN" altLang="en-US" sz="2000" b="1" kern="0" dirty="0">
                <a:solidFill>
                  <a:schemeClr val="tx1">
                    <a:lumMod val="75000"/>
                    <a:lumOff val="25000"/>
                  </a:schemeClr>
                </a:solidFill>
                <a:ea typeface="微软雅黑" panose="020B0503020204020204" charset="-122"/>
              </a:rPr>
              <a:t>点击此处添加标题</a:t>
            </a:r>
            <a:endParaRPr lang="en-US" altLang="zh-CN" sz="2000" b="1" kern="0" dirty="0">
              <a:solidFill>
                <a:schemeClr val="tx1">
                  <a:lumMod val="75000"/>
                  <a:lumOff val="25000"/>
                </a:schemeClr>
              </a:solidFill>
              <a:ea typeface="微软雅黑" panose="020B0503020204020204" charset="-122"/>
            </a:endParaRPr>
          </a:p>
        </p:txBody>
      </p:sp>
      <p:sp>
        <p:nvSpPr>
          <p:cNvPr id="55" name="矩形 54"/>
          <p:cNvSpPr/>
          <p:nvPr/>
        </p:nvSpPr>
        <p:spPr>
          <a:xfrm flipH="1">
            <a:off x="1152330" y="1640538"/>
            <a:ext cx="2977374" cy="1061381"/>
          </a:xfrm>
          <a:prstGeom prst="rect">
            <a:avLst/>
          </a:prstGeom>
          <a:noFill/>
        </p:spPr>
        <p:txBody>
          <a:bodyPr wrap="square" numCol="1" spcCol="360000">
            <a:spAutoFit/>
          </a:bodyPr>
          <a:lstStyle/>
          <a:p>
            <a:pPr algn="r" defTabSz="609600">
              <a:lnSpc>
                <a:spcPct val="120000"/>
              </a:lnSpc>
            </a:pPr>
            <a:r>
              <a:rPr lang="zh-CN" altLang="en-US" dirty="0">
                <a:solidFill>
                  <a:schemeClr val="tx1">
                    <a:lumMod val="75000"/>
                    <a:lumOff val="25000"/>
                  </a:schemeClr>
                </a:solidFill>
                <a:latin typeface="+mn-ea"/>
              </a:rPr>
              <a:t>截至</a:t>
            </a:r>
            <a:r>
              <a:rPr lang="en-US" altLang="zh-CN" dirty="0">
                <a:solidFill>
                  <a:schemeClr val="tx1">
                    <a:lumMod val="75000"/>
                    <a:lumOff val="25000"/>
                  </a:schemeClr>
                </a:solidFill>
                <a:latin typeface="+mn-ea"/>
              </a:rPr>
              <a:t>2018</a:t>
            </a:r>
            <a:r>
              <a:rPr lang="zh-CN" altLang="en-US" dirty="0">
                <a:solidFill>
                  <a:schemeClr val="tx1">
                    <a:lumMod val="75000"/>
                    <a:lumOff val="25000"/>
                  </a:schemeClr>
                </a:solidFill>
                <a:latin typeface="+mn-ea"/>
              </a:rPr>
              <a:t>年</a:t>
            </a:r>
            <a:r>
              <a:rPr lang="en-US" altLang="zh-CN" dirty="0">
                <a:solidFill>
                  <a:schemeClr val="tx1">
                    <a:lumMod val="75000"/>
                    <a:lumOff val="25000"/>
                  </a:schemeClr>
                </a:solidFill>
                <a:latin typeface="+mn-ea"/>
              </a:rPr>
              <a:t>5</a:t>
            </a:r>
            <a:r>
              <a:rPr lang="zh-CN" altLang="en-US" dirty="0">
                <a:solidFill>
                  <a:schemeClr val="tx1">
                    <a:lumMod val="75000"/>
                    <a:lumOff val="25000"/>
                  </a:schemeClr>
                </a:solidFill>
                <a:latin typeface="+mn-ea"/>
              </a:rPr>
              <a:t>月，学校有南校区、北校区、西校区三个校区，占地面积</a:t>
            </a:r>
            <a:r>
              <a:rPr lang="en-US" altLang="zh-CN" dirty="0">
                <a:solidFill>
                  <a:schemeClr val="tx1">
                    <a:lumMod val="75000"/>
                    <a:lumOff val="25000"/>
                  </a:schemeClr>
                </a:solidFill>
                <a:latin typeface="+mn-ea"/>
              </a:rPr>
              <a:t>4100</a:t>
            </a:r>
            <a:r>
              <a:rPr lang="zh-CN" altLang="en-US" dirty="0">
                <a:solidFill>
                  <a:schemeClr val="tx1">
                    <a:lumMod val="75000"/>
                    <a:lumOff val="25000"/>
                  </a:schemeClr>
                </a:solidFill>
                <a:latin typeface="+mn-ea"/>
              </a:rPr>
              <a:t>余亩。</a:t>
            </a:r>
            <a:endParaRPr lang="zh-CN" altLang="en-US" dirty="0">
              <a:solidFill>
                <a:schemeClr val="tx1">
                  <a:lumMod val="75000"/>
                  <a:lumOff val="25000"/>
                </a:schemeClr>
              </a:solidFill>
              <a:latin typeface="+mn-ea"/>
            </a:endParaRPr>
          </a:p>
        </p:txBody>
      </p:sp>
      <p:sp>
        <p:nvSpPr>
          <p:cNvPr id="56" name="矩形 55"/>
          <p:cNvSpPr/>
          <p:nvPr/>
        </p:nvSpPr>
        <p:spPr>
          <a:xfrm flipH="1">
            <a:off x="1893194" y="1226564"/>
            <a:ext cx="2236510" cy="452945"/>
          </a:xfrm>
          <a:prstGeom prst="rect">
            <a:avLst/>
          </a:prstGeom>
          <a:noFill/>
        </p:spPr>
        <p:txBody>
          <a:bodyPr wrap="none">
            <a:spAutoFit/>
          </a:bodyPr>
          <a:lstStyle/>
          <a:p>
            <a:pPr algn="r" defTabSz="1219200">
              <a:lnSpc>
                <a:spcPct val="130000"/>
              </a:lnSpc>
              <a:defRPr/>
            </a:pPr>
            <a:r>
              <a:rPr lang="zh-CN" altLang="en-US" sz="2000" b="1" kern="0" dirty="0">
                <a:solidFill>
                  <a:schemeClr val="tx1">
                    <a:lumMod val="75000"/>
                    <a:lumOff val="25000"/>
                  </a:schemeClr>
                </a:solidFill>
                <a:ea typeface="微软雅黑" panose="020B0503020204020204" charset="-122"/>
              </a:rPr>
              <a:t>点击此处添加标题</a:t>
            </a:r>
            <a:endParaRPr lang="en-US" altLang="zh-CN" sz="2000" b="1" kern="0" dirty="0">
              <a:solidFill>
                <a:schemeClr val="tx1">
                  <a:lumMod val="75000"/>
                  <a:lumOff val="25000"/>
                </a:schemeClr>
              </a:solidFill>
              <a:ea typeface="微软雅黑" panose="020B0503020204020204" charset="-122"/>
            </a:endParaRPr>
          </a:p>
        </p:txBody>
      </p:sp>
      <p:sp>
        <p:nvSpPr>
          <p:cNvPr id="57" name="矩形 56"/>
          <p:cNvSpPr/>
          <p:nvPr/>
        </p:nvSpPr>
        <p:spPr>
          <a:xfrm flipH="1">
            <a:off x="559317" y="3299943"/>
            <a:ext cx="2977373" cy="1061381"/>
          </a:xfrm>
          <a:prstGeom prst="rect">
            <a:avLst/>
          </a:prstGeom>
          <a:noFill/>
        </p:spPr>
        <p:txBody>
          <a:bodyPr wrap="square" numCol="1" spcCol="360000">
            <a:spAutoFit/>
          </a:bodyPr>
          <a:lstStyle/>
          <a:p>
            <a:pPr algn="r" defTabSz="609600">
              <a:lnSpc>
                <a:spcPct val="120000"/>
              </a:lnSpc>
            </a:pPr>
            <a:r>
              <a:rPr lang="zh-CN" altLang="en-US" dirty="0">
                <a:solidFill>
                  <a:schemeClr val="tx1">
                    <a:lumMod val="75000"/>
                    <a:lumOff val="25000"/>
                  </a:schemeClr>
                </a:solidFill>
                <a:latin typeface="+mn-ea"/>
              </a:rPr>
              <a:t>截至</a:t>
            </a:r>
            <a:r>
              <a:rPr lang="en-US" altLang="zh-CN" dirty="0">
                <a:solidFill>
                  <a:schemeClr val="tx1">
                    <a:lumMod val="75000"/>
                    <a:lumOff val="25000"/>
                  </a:schemeClr>
                </a:solidFill>
                <a:latin typeface="+mn-ea"/>
              </a:rPr>
              <a:t>2018</a:t>
            </a:r>
            <a:r>
              <a:rPr lang="zh-CN" altLang="en-US" dirty="0">
                <a:solidFill>
                  <a:schemeClr val="tx1">
                    <a:lumMod val="75000"/>
                    <a:lumOff val="25000"/>
                  </a:schemeClr>
                </a:solidFill>
                <a:latin typeface="+mn-ea"/>
              </a:rPr>
              <a:t>年</a:t>
            </a:r>
            <a:r>
              <a:rPr lang="en-US" altLang="zh-CN" dirty="0">
                <a:solidFill>
                  <a:schemeClr val="tx1">
                    <a:lumMod val="75000"/>
                    <a:lumOff val="25000"/>
                  </a:schemeClr>
                </a:solidFill>
                <a:latin typeface="+mn-ea"/>
              </a:rPr>
              <a:t>5</a:t>
            </a:r>
            <a:r>
              <a:rPr lang="zh-CN" altLang="en-US" dirty="0">
                <a:solidFill>
                  <a:schemeClr val="tx1">
                    <a:lumMod val="75000"/>
                    <a:lumOff val="25000"/>
                  </a:schemeClr>
                </a:solidFill>
                <a:latin typeface="+mn-ea"/>
              </a:rPr>
              <a:t>月，学校有南校区、北校区、西校区三个校区，占地面积</a:t>
            </a:r>
            <a:r>
              <a:rPr lang="en-US" altLang="zh-CN" dirty="0">
                <a:solidFill>
                  <a:schemeClr val="tx1">
                    <a:lumMod val="75000"/>
                    <a:lumOff val="25000"/>
                  </a:schemeClr>
                </a:solidFill>
                <a:latin typeface="+mn-ea"/>
              </a:rPr>
              <a:t>4100</a:t>
            </a:r>
            <a:r>
              <a:rPr lang="zh-CN" altLang="en-US" dirty="0">
                <a:solidFill>
                  <a:schemeClr val="tx1">
                    <a:lumMod val="75000"/>
                    <a:lumOff val="25000"/>
                  </a:schemeClr>
                </a:solidFill>
                <a:latin typeface="+mn-ea"/>
              </a:rPr>
              <a:t>余亩。</a:t>
            </a:r>
            <a:endParaRPr lang="zh-CN" altLang="en-US" dirty="0">
              <a:solidFill>
                <a:schemeClr val="tx1">
                  <a:lumMod val="75000"/>
                  <a:lumOff val="25000"/>
                </a:schemeClr>
              </a:solidFill>
              <a:latin typeface="+mn-ea"/>
            </a:endParaRPr>
          </a:p>
        </p:txBody>
      </p:sp>
      <p:sp>
        <p:nvSpPr>
          <p:cNvPr id="58" name="矩形 57"/>
          <p:cNvSpPr/>
          <p:nvPr/>
        </p:nvSpPr>
        <p:spPr>
          <a:xfrm flipH="1">
            <a:off x="1300181" y="2885969"/>
            <a:ext cx="2236510" cy="452945"/>
          </a:xfrm>
          <a:prstGeom prst="rect">
            <a:avLst/>
          </a:prstGeom>
          <a:noFill/>
        </p:spPr>
        <p:txBody>
          <a:bodyPr wrap="none">
            <a:spAutoFit/>
          </a:bodyPr>
          <a:lstStyle/>
          <a:p>
            <a:pPr algn="r" defTabSz="1219200">
              <a:lnSpc>
                <a:spcPct val="130000"/>
              </a:lnSpc>
              <a:defRPr/>
            </a:pPr>
            <a:r>
              <a:rPr lang="zh-CN" altLang="en-US" sz="2000" b="1" kern="0" dirty="0">
                <a:solidFill>
                  <a:schemeClr val="tx1">
                    <a:lumMod val="75000"/>
                    <a:lumOff val="25000"/>
                  </a:schemeClr>
                </a:solidFill>
                <a:ea typeface="微软雅黑" panose="020B0503020204020204" charset="-122"/>
              </a:rPr>
              <a:t>点击此处添加标题</a:t>
            </a:r>
            <a:endParaRPr lang="en-US" altLang="zh-CN" sz="2000" b="1" kern="0" dirty="0">
              <a:solidFill>
                <a:schemeClr val="tx1">
                  <a:lumMod val="75000"/>
                  <a:lumOff val="25000"/>
                </a:schemeClr>
              </a:solidFill>
              <a:ea typeface="微软雅黑" panose="020B0503020204020204" charset="-122"/>
            </a:endParaRPr>
          </a:p>
        </p:txBody>
      </p:sp>
      <p:sp>
        <p:nvSpPr>
          <p:cNvPr id="59" name="矩形 58"/>
          <p:cNvSpPr/>
          <p:nvPr/>
        </p:nvSpPr>
        <p:spPr>
          <a:xfrm flipH="1">
            <a:off x="1152330" y="4959347"/>
            <a:ext cx="2977374" cy="1061381"/>
          </a:xfrm>
          <a:prstGeom prst="rect">
            <a:avLst/>
          </a:prstGeom>
          <a:noFill/>
        </p:spPr>
        <p:txBody>
          <a:bodyPr wrap="square" numCol="1" spcCol="360000">
            <a:spAutoFit/>
          </a:bodyPr>
          <a:lstStyle/>
          <a:p>
            <a:pPr algn="r" defTabSz="609600">
              <a:lnSpc>
                <a:spcPct val="120000"/>
              </a:lnSpc>
            </a:pPr>
            <a:r>
              <a:rPr lang="zh-CN" altLang="en-US" dirty="0">
                <a:solidFill>
                  <a:schemeClr val="tx1">
                    <a:lumMod val="75000"/>
                    <a:lumOff val="25000"/>
                  </a:schemeClr>
                </a:solidFill>
                <a:latin typeface="+mn-ea"/>
              </a:rPr>
              <a:t>截至</a:t>
            </a:r>
            <a:r>
              <a:rPr lang="en-US" altLang="zh-CN" dirty="0">
                <a:solidFill>
                  <a:schemeClr val="tx1">
                    <a:lumMod val="75000"/>
                    <a:lumOff val="25000"/>
                  </a:schemeClr>
                </a:solidFill>
                <a:latin typeface="+mn-ea"/>
              </a:rPr>
              <a:t>2018</a:t>
            </a:r>
            <a:r>
              <a:rPr lang="zh-CN" altLang="en-US" dirty="0">
                <a:solidFill>
                  <a:schemeClr val="tx1">
                    <a:lumMod val="75000"/>
                    <a:lumOff val="25000"/>
                  </a:schemeClr>
                </a:solidFill>
                <a:latin typeface="+mn-ea"/>
              </a:rPr>
              <a:t>年</a:t>
            </a:r>
            <a:r>
              <a:rPr lang="en-US" altLang="zh-CN" dirty="0">
                <a:solidFill>
                  <a:schemeClr val="tx1">
                    <a:lumMod val="75000"/>
                    <a:lumOff val="25000"/>
                  </a:schemeClr>
                </a:solidFill>
                <a:latin typeface="+mn-ea"/>
              </a:rPr>
              <a:t>5</a:t>
            </a:r>
            <a:r>
              <a:rPr lang="zh-CN" altLang="en-US" dirty="0">
                <a:solidFill>
                  <a:schemeClr val="tx1">
                    <a:lumMod val="75000"/>
                    <a:lumOff val="25000"/>
                  </a:schemeClr>
                </a:solidFill>
                <a:latin typeface="+mn-ea"/>
              </a:rPr>
              <a:t>月，学校有南校区、北校区、西校区三个校区，占地面积</a:t>
            </a:r>
            <a:r>
              <a:rPr lang="en-US" altLang="zh-CN" dirty="0">
                <a:solidFill>
                  <a:schemeClr val="tx1">
                    <a:lumMod val="75000"/>
                    <a:lumOff val="25000"/>
                  </a:schemeClr>
                </a:solidFill>
                <a:latin typeface="+mn-ea"/>
              </a:rPr>
              <a:t>4100</a:t>
            </a:r>
            <a:r>
              <a:rPr lang="zh-CN" altLang="en-US" dirty="0">
                <a:solidFill>
                  <a:schemeClr val="tx1">
                    <a:lumMod val="75000"/>
                    <a:lumOff val="25000"/>
                  </a:schemeClr>
                </a:solidFill>
                <a:latin typeface="+mn-ea"/>
              </a:rPr>
              <a:t>余亩。</a:t>
            </a:r>
            <a:endParaRPr lang="zh-CN" altLang="en-US" dirty="0">
              <a:solidFill>
                <a:schemeClr val="tx1">
                  <a:lumMod val="75000"/>
                  <a:lumOff val="25000"/>
                </a:schemeClr>
              </a:solidFill>
              <a:latin typeface="+mn-ea"/>
            </a:endParaRPr>
          </a:p>
        </p:txBody>
      </p:sp>
      <p:sp>
        <p:nvSpPr>
          <p:cNvPr id="60" name="矩形 59"/>
          <p:cNvSpPr/>
          <p:nvPr/>
        </p:nvSpPr>
        <p:spPr>
          <a:xfrm flipH="1">
            <a:off x="1893194" y="4545373"/>
            <a:ext cx="2236510" cy="452945"/>
          </a:xfrm>
          <a:prstGeom prst="rect">
            <a:avLst/>
          </a:prstGeom>
          <a:noFill/>
        </p:spPr>
        <p:txBody>
          <a:bodyPr wrap="none">
            <a:spAutoFit/>
          </a:bodyPr>
          <a:lstStyle/>
          <a:p>
            <a:pPr algn="r" defTabSz="1219200">
              <a:lnSpc>
                <a:spcPct val="130000"/>
              </a:lnSpc>
              <a:defRPr/>
            </a:pPr>
            <a:r>
              <a:rPr lang="zh-CN" altLang="en-US" sz="2000" b="1" kern="0" dirty="0">
                <a:solidFill>
                  <a:schemeClr val="tx1">
                    <a:lumMod val="75000"/>
                    <a:lumOff val="25000"/>
                  </a:schemeClr>
                </a:solidFill>
                <a:ea typeface="微软雅黑" panose="020B0503020204020204" charset="-122"/>
              </a:rPr>
              <a:t>点击此处添加标题</a:t>
            </a:r>
            <a:endParaRPr lang="en-US" altLang="zh-CN" sz="2000" b="1" kern="0" dirty="0">
              <a:solidFill>
                <a:schemeClr val="tx1">
                  <a:lumMod val="75000"/>
                  <a:lumOff val="25000"/>
                </a:schemeClr>
              </a:solidFill>
              <a:ea typeface="微软雅黑" panose="020B050302020402020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论文结构</a:t>
            </a:r>
            <a:endParaRPr lang="zh-CN" altLang="en-US" dirty="0"/>
          </a:p>
        </p:txBody>
      </p:sp>
      <p:sp>
        <p:nvSpPr>
          <p:cNvPr id="3" name="任意形状 6"/>
          <p:cNvSpPr/>
          <p:nvPr/>
        </p:nvSpPr>
        <p:spPr>
          <a:xfrm>
            <a:off x="719339" y="4426390"/>
            <a:ext cx="10793788" cy="1227137"/>
          </a:xfrm>
          <a:custGeom>
            <a:avLst/>
            <a:gdLst>
              <a:gd name="connsiteX0" fmla="*/ 0 w 8128000"/>
              <a:gd name="connsiteY0" fmla="*/ 122714 h 1227137"/>
              <a:gd name="connsiteX1" fmla="*/ 122714 w 8128000"/>
              <a:gd name="connsiteY1" fmla="*/ 0 h 1227137"/>
              <a:gd name="connsiteX2" fmla="*/ 8005286 w 8128000"/>
              <a:gd name="connsiteY2" fmla="*/ 0 h 1227137"/>
              <a:gd name="connsiteX3" fmla="*/ 8128000 w 8128000"/>
              <a:gd name="connsiteY3" fmla="*/ 122714 h 1227137"/>
              <a:gd name="connsiteX4" fmla="*/ 8128000 w 8128000"/>
              <a:gd name="connsiteY4" fmla="*/ 1104423 h 1227137"/>
              <a:gd name="connsiteX5" fmla="*/ 8005286 w 8128000"/>
              <a:gd name="connsiteY5" fmla="*/ 1227137 h 1227137"/>
              <a:gd name="connsiteX6" fmla="*/ 122714 w 8128000"/>
              <a:gd name="connsiteY6" fmla="*/ 1227137 h 1227137"/>
              <a:gd name="connsiteX7" fmla="*/ 0 w 8128000"/>
              <a:gd name="connsiteY7" fmla="*/ 1104423 h 1227137"/>
              <a:gd name="connsiteX8" fmla="*/ 0 w 8128000"/>
              <a:gd name="connsiteY8" fmla="*/ 122714 h 122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227137">
                <a:moveTo>
                  <a:pt x="0" y="122714"/>
                </a:moveTo>
                <a:cubicBezTo>
                  <a:pt x="0" y="54941"/>
                  <a:pt x="54941" y="0"/>
                  <a:pt x="122714" y="0"/>
                </a:cubicBezTo>
                <a:lnTo>
                  <a:pt x="8005286" y="0"/>
                </a:lnTo>
                <a:cubicBezTo>
                  <a:pt x="8073059" y="0"/>
                  <a:pt x="8128000" y="54941"/>
                  <a:pt x="8128000" y="122714"/>
                </a:cubicBezTo>
                <a:lnTo>
                  <a:pt x="8128000" y="1104423"/>
                </a:lnTo>
                <a:cubicBezTo>
                  <a:pt x="8128000" y="1172196"/>
                  <a:pt x="8073059" y="1227137"/>
                  <a:pt x="8005286" y="1227137"/>
                </a:cubicBezTo>
                <a:lnTo>
                  <a:pt x="122714" y="1227137"/>
                </a:lnTo>
                <a:cubicBezTo>
                  <a:pt x="54941" y="1227137"/>
                  <a:pt x="0" y="1172196"/>
                  <a:pt x="0" y="1104423"/>
                </a:cubicBezTo>
                <a:lnTo>
                  <a:pt x="0" y="122714"/>
                </a:lnTo>
                <a:close/>
              </a:path>
            </a:pathLst>
          </a:cu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91592" tIns="291592" rIns="5981192" bIns="291592" numCol="1" spcCol="1270" anchor="ctr" anchorCtr="0">
            <a:noAutofit/>
          </a:bodyPr>
          <a:lstStyle/>
          <a:p>
            <a:pPr lvl="0" algn="ctr" defTabSz="1822450">
              <a:lnSpc>
                <a:spcPct val="90000"/>
              </a:lnSpc>
              <a:spcBef>
                <a:spcPct val="0"/>
              </a:spcBef>
              <a:spcAft>
                <a:spcPct val="35000"/>
              </a:spcAft>
            </a:pPr>
            <a:endParaRPr lang="zh-CN" altLang="en-US" sz="4100" kern="1200"/>
          </a:p>
        </p:txBody>
      </p:sp>
      <p:sp>
        <p:nvSpPr>
          <p:cNvPr id="4" name="任意形状 7"/>
          <p:cNvSpPr/>
          <p:nvPr/>
        </p:nvSpPr>
        <p:spPr>
          <a:xfrm>
            <a:off x="719339" y="2994729"/>
            <a:ext cx="10793788" cy="1227137"/>
          </a:xfrm>
          <a:custGeom>
            <a:avLst/>
            <a:gdLst>
              <a:gd name="connsiteX0" fmla="*/ 0 w 8128000"/>
              <a:gd name="connsiteY0" fmla="*/ 122714 h 1227137"/>
              <a:gd name="connsiteX1" fmla="*/ 122714 w 8128000"/>
              <a:gd name="connsiteY1" fmla="*/ 0 h 1227137"/>
              <a:gd name="connsiteX2" fmla="*/ 8005286 w 8128000"/>
              <a:gd name="connsiteY2" fmla="*/ 0 h 1227137"/>
              <a:gd name="connsiteX3" fmla="*/ 8128000 w 8128000"/>
              <a:gd name="connsiteY3" fmla="*/ 122714 h 1227137"/>
              <a:gd name="connsiteX4" fmla="*/ 8128000 w 8128000"/>
              <a:gd name="connsiteY4" fmla="*/ 1104423 h 1227137"/>
              <a:gd name="connsiteX5" fmla="*/ 8005286 w 8128000"/>
              <a:gd name="connsiteY5" fmla="*/ 1227137 h 1227137"/>
              <a:gd name="connsiteX6" fmla="*/ 122714 w 8128000"/>
              <a:gd name="connsiteY6" fmla="*/ 1227137 h 1227137"/>
              <a:gd name="connsiteX7" fmla="*/ 0 w 8128000"/>
              <a:gd name="connsiteY7" fmla="*/ 1104423 h 1227137"/>
              <a:gd name="connsiteX8" fmla="*/ 0 w 8128000"/>
              <a:gd name="connsiteY8" fmla="*/ 122714 h 122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227137">
                <a:moveTo>
                  <a:pt x="0" y="122714"/>
                </a:moveTo>
                <a:cubicBezTo>
                  <a:pt x="0" y="54941"/>
                  <a:pt x="54941" y="0"/>
                  <a:pt x="122714" y="0"/>
                </a:cubicBezTo>
                <a:lnTo>
                  <a:pt x="8005286" y="0"/>
                </a:lnTo>
                <a:cubicBezTo>
                  <a:pt x="8073059" y="0"/>
                  <a:pt x="8128000" y="54941"/>
                  <a:pt x="8128000" y="122714"/>
                </a:cubicBezTo>
                <a:lnTo>
                  <a:pt x="8128000" y="1104423"/>
                </a:lnTo>
                <a:cubicBezTo>
                  <a:pt x="8128000" y="1172196"/>
                  <a:pt x="8073059" y="1227137"/>
                  <a:pt x="8005286" y="1227137"/>
                </a:cubicBezTo>
                <a:lnTo>
                  <a:pt x="122714" y="1227137"/>
                </a:lnTo>
                <a:cubicBezTo>
                  <a:pt x="54941" y="1227137"/>
                  <a:pt x="0" y="1172196"/>
                  <a:pt x="0" y="1104423"/>
                </a:cubicBezTo>
                <a:lnTo>
                  <a:pt x="0" y="122714"/>
                </a:lnTo>
                <a:close/>
              </a:path>
            </a:pathLst>
          </a:cu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91592" tIns="291592" rIns="5981192" bIns="291592" numCol="1" spcCol="1270" anchor="ctr" anchorCtr="0">
            <a:noAutofit/>
          </a:bodyPr>
          <a:lstStyle/>
          <a:p>
            <a:pPr lvl="0" algn="ctr" defTabSz="1822450">
              <a:lnSpc>
                <a:spcPct val="90000"/>
              </a:lnSpc>
              <a:spcBef>
                <a:spcPct val="0"/>
              </a:spcBef>
              <a:spcAft>
                <a:spcPct val="35000"/>
              </a:spcAft>
            </a:pPr>
            <a:endParaRPr lang="zh-CN" altLang="en-US" sz="4100" kern="1200"/>
          </a:p>
        </p:txBody>
      </p:sp>
      <p:sp>
        <p:nvSpPr>
          <p:cNvPr id="5" name="任意形状 8"/>
          <p:cNvSpPr/>
          <p:nvPr/>
        </p:nvSpPr>
        <p:spPr>
          <a:xfrm>
            <a:off x="719339" y="1563069"/>
            <a:ext cx="10793788" cy="1227137"/>
          </a:xfrm>
          <a:custGeom>
            <a:avLst/>
            <a:gdLst>
              <a:gd name="connsiteX0" fmla="*/ 0 w 8128000"/>
              <a:gd name="connsiteY0" fmla="*/ 122714 h 1227137"/>
              <a:gd name="connsiteX1" fmla="*/ 122714 w 8128000"/>
              <a:gd name="connsiteY1" fmla="*/ 0 h 1227137"/>
              <a:gd name="connsiteX2" fmla="*/ 8005286 w 8128000"/>
              <a:gd name="connsiteY2" fmla="*/ 0 h 1227137"/>
              <a:gd name="connsiteX3" fmla="*/ 8128000 w 8128000"/>
              <a:gd name="connsiteY3" fmla="*/ 122714 h 1227137"/>
              <a:gd name="connsiteX4" fmla="*/ 8128000 w 8128000"/>
              <a:gd name="connsiteY4" fmla="*/ 1104423 h 1227137"/>
              <a:gd name="connsiteX5" fmla="*/ 8005286 w 8128000"/>
              <a:gd name="connsiteY5" fmla="*/ 1227137 h 1227137"/>
              <a:gd name="connsiteX6" fmla="*/ 122714 w 8128000"/>
              <a:gd name="connsiteY6" fmla="*/ 1227137 h 1227137"/>
              <a:gd name="connsiteX7" fmla="*/ 0 w 8128000"/>
              <a:gd name="connsiteY7" fmla="*/ 1104423 h 1227137"/>
              <a:gd name="connsiteX8" fmla="*/ 0 w 8128000"/>
              <a:gd name="connsiteY8" fmla="*/ 122714 h 122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227137">
                <a:moveTo>
                  <a:pt x="0" y="122714"/>
                </a:moveTo>
                <a:cubicBezTo>
                  <a:pt x="0" y="54941"/>
                  <a:pt x="54941" y="0"/>
                  <a:pt x="122714" y="0"/>
                </a:cubicBezTo>
                <a:lnTo>
                  <a:pt x="8005286" y="0"/>
                </a:lnTo>
                <a:cubicBezTo>
                  <a:pt x="8073059" y="0"/>
                  <a:pt x="8128000" y="54941"/>
                  <a:pt x="8128000" y="122714"/>
                </a:cubicBezTo>
                <a:lnTo>
                  <a:pt x="8128000" y="1104423"/>
                </a:lnTo>
                <a:cubicBezTo>
                  <a:pt x="8128000" y="1172196"/>
                  <a:pt x="8073059" y="1227137"/>
                  <a:pt x="8005286" y="1227137"/>
                </a:cubicBezTo>
                <a:lnTo>
                  <a:pt x="122714" y="1227137"/>
                </a:lnTo>
                <a:cubicBezTo>
                  <a:pt x="54941" y="1227137"/>
                  <a:pt x="0" y="1172196"/>
                  <a:pt x="0" y="1104423"/>
                </a:cubicBezTo>
                <a:lnTo>
                  <a:pt x="0" y="122714"/>
                </a:lnTo>
                <a:close/>
              </a:path>
            </a:pathLst>
          </a:cu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91592" tIns="291592" rIns="5981192" bIns="291592" numCol="1" spcCol="1270" anchor="ctr" anchorCtr="0">
            <a:noAutofit/>
          </a:bodyPr>
          <a:lstStyle/>
          <a:p>
            <a:pPr lvl="0" algn="ctr" defTabSz="1822450">
              <a:lnSpc>
                <a:spcPct val="90000"/>
              </a:lnSpc>
              <a:spcBef>
                <a:spcPct val="0"/>
              </a:spcBef>
              <a:spcAft>
                <a:spcPct val="35000"/>
              </a:spcAft>
            </a:pPr>
            <a:endParaRPr lang="zh-CN" altLang="en-US" sz="4100" kern="1200"/>
          </a:p>
        </p:txBody>
      </p:sp>
      <p:sp>
        <p:nvSpPr>
          <p:cNvPr id="6" name="任意形状 9"/>
          <p:cNvSpPr/>
          <p:nvPr/>
        </p:nvSpPr>
        <p:spPr>
          <a:xfrm>
            <a:off x="7316868" y="1665330"/>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noAutofit/>
          </a:bodyPr>
          <a:lstStyle/>
          <a:p>
            <a:pPr lvl="0" algn="ctr" defTabSz="1733550">
              <a:lnSpc>
                <a:spcPct val="90000"/>
              </a:lnSpc>
              <a:spcBef>
                <a:spcPct val="0"/>
              </a:spcBef>
              <a:spcAft>
                <a:spcPct val="35000"/>
              </a:spcAft>
            </a:pPr>
            <a:r>
              <a:rPr lang="en-US" altLang="zh-CN" sz="2000" kern="1200" dirty="0"/>
              <a:t>TITLE</a:t>
            </a:r>
            <a:r>
              <a:rPr lang="zh-CN" altLang="en-US" sz="2000" kern="1200" dirty="0"/>
              <a:t> </a:t>
            </a:r>
            <a:r>
              <a:rPr lang="en-US" altLang="zh-CN" sz="2000" kern="1200" dirty="0"/>
              <a:t>HERE</a:t>
            </a:r>
            <a:endParaRPr lang="zh-CN" altLang="en-US" sz="2000" kern="1200" dirty="0"/>
          </a:p>
        </p:txBody>
      </p:sp>
      <p:sp>
        <p:nvSpPr>
          <p:cNvPr id="7" name="任意形状 10"/>
          <p:cNvSpPr/>
          <p:nvPr/>
        </p:nvSpPr>
        <p:spPr>
          <a:xfrm>
            <a:off x="6341352" y="2687945"/>
            <a:ext cx="2002373" cy="409045"/>
          </a:xfrm>
          <a:custGeom>
            <a:avLst/>
            <a:gdLst/>
            <a:ahLst/>
            <a:cxnLst/>
            <a:rect l="0" t="0" r="0" b="0"/>
            <a:pathLst>
              <a:path>
                <a:moveTo>
                  <a:pt x="1495573" y="0"/>
                </a:moveTo>
                <a:lnTo>
                  <a:pt x="1495573" y="204522"/>
                </a:lnTo>
                <a:lnTo>
                  <a:pt x="0" y="204522"/>
                </a:lnTo>
                <a:lnTo>
                  <a:pt x="0" y="409045"/>
                </a:lnTo>
              </a:path>
            </a:pathLst>
          </a:custGeom>
          <a:noFill/>
          <a:ln>
            <a:solidFill>
              <a:schemeClr val="accent2">
                <a:lumMod val="2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形状 11"/>
          <p:cNvSpPr/>
          <p:nvPr/>
        </p:nvSpPr>
        <p:spPr>
          <a:xfrm>
            <a:off x="5314493" y="3096991"/>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noAutofit/>
          </a:bodyPr>
          <a:lstStyle/>
          <a:p>
            <a:pPr lvl="0" algn="ctr" defTabSz="1733550">
              <a:lnSpc>
                <a:spcPct val="90000"/>
              </a:lnSpc>
              <a:spcBef>
                <a:spcPct val="0"/>
              </a:spcBef>
              <a:spcAft>
                <a:spcPct val="35000"/>
              </a:spcAft>
            </a:pPr>
            <a:r>
              <a:rPr lang="en-US" altLang="zh-CN" sz="2000" dirty="0"/>
              <a:t>TITLE</a:t>
            </a:r>
            <a:r>
              <a:rPr lang="zh-CN" altLang="en-US" sz="2000" dirty="0"/>
              <a:t> </a:t>
            </a:r>
            <a:r>
              <a:rPr lang="en-US" altLang="zh-CN" sz="2000" dirty="0"/>
              <a:t>HERE</a:t>
            </a:r>
            <a:endParaRPr lang="zh-CN" altLang="en-US" sz="2000" kern="1200" dirty="0"/>
          </a:p>
        </p:txBody>
      </p:sp>
      <p:sp>
        <p:nvSpPr>
          <p:cNvPr id="9" name="任意形状 12"/>
          <p:cNvSpPr/>
          <p:nvPr/>
        </p:nvSpPr>
        <p:spPr>
          <a:xfrm>
            <a:off x="5006436" y="4119605"/>
            <a:ext cx="1334916" cy="409045"/>
          </a:xfrm>
          <a:custGeom>
            <a:avLst/>
            <a:gdLst/>
            <a:ahLst/>
            <a:cxnLst/>
            <a:rect l="0" t="0" r="0" b="0"/>
            <a:pathLst>
              <a:path>
                <a:moveTo>
                  <a:pt x="997049" y="0"/>
                </a:moveTo>
                <a:lnTo>
                  <a:pt x="997049" y="204522"/>
                </a:lnTo>
                <a:lnTo>
                  <a:pt x="0" y="204522"/>
                </a:lnTo>
                <a:lnTo>
                  <a:pt x="0" y="409045"/>
                </a:lnTo>
              </a:path>
            </a:pathLst>
          </a:custGeom>
          <a:noFill/>
          <a:ln>
            <a:solidFill>
              <a:schemeClr val="accent2">
                <a:lumMod val="25000"/>
              </a:schemeClr>
            </a:solidFill>
          </a:ln>
        </p:spPr>
        <p:style>
          <a:lnRef idx="1">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形状 13"/>
          <p:cNvSpPr/>
          <p:nvPr/>
        </p:nvSpPr>
        <p:spPr>
          <a:xfrm>
            <a:off x="3979577" y="4528651"/>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noAutofit/>
          </a:bodyPr>
          <a:lstStyle/>
          <a:p>
            <a:pPr lvl="0" algn="ctr" defTabSz="1733550">
              <a:lnSpc>
                <a:spcPct val="90000"/>
              </a:lnSpc>
              <a:spcBef>
                <a:spcPct val="0"/>
              </a:spcBef>
              <a:spcAft>
                <a:spcPct val="35000"/>
              </a:spcAft>
            </a:pPr>
            <a:r>
              <a:rPr lang="en-US" altLang="zh-CN" sz="2000" dirty="0"/>
              <a:t>TITLE</a:t>
            </a:r>
            <a:r>
              <a:rPr lang="zh-CN" altLang="en-US" sz="2000" dirty="0"/>
              <a:t> </a:t>
            </a:r>
            <a:r>
              <a:rPr lang="en-US" altLang="zh-CN" sz="2000" dirty="0"/>
              <a:t>HERE</a:t>
            </a:r>
            <a:endParaRPr lang="zh-CN" altLang="en-US" sz="2000" kern="1200" dirty="0"/>
          </a:p>
        </p:txBody>
      </p:sp>
      <p:sp>
        <p:nvSpPr>
          <p:cNvPr id="11" name="任意形状 14"/>
          <p:cNvSpPr/>
          <p:nvPr/>
        </p:nvSpPr>
        <p:spPr>
          <a:xfrm>
            <a:off x="6341352" y="4119605"/>
            <a:ext cx="1334916" cy="409045"/>
          </a:xfrm>
          <a:custGeom>
            <a:avLst/>
            <a:gdLst/>
            <a:ahLst/>
            <a:cxnLst/>
            <a:rect l="0" t="0" r="0" b="0"/>
            <a:pathLst>
              <a:path>
                <a:moveTo>
                  <a:pt x="0" y="0"/>
                </a:moveTo>
                <a:lnTo>
                  <a:pt x="0" y="204522"/>
                </a:lnTo>
                <a:lnTo>
                  <a:pt x="997049" y="204522"/>
                </a:lnTo>
                <a:lnTo>
                  <a:pt x="997049" y="409045"/>
                </a:lnTo>
              </a:path>
            </a:pathLst>
          </a:custGeom>
          <a:noFill/>
          <a:ln>
            <a:solidFill>
              <a:schemeClr val="accent2">
                <a:lumMod val="25000"/>
              </a:schemeClr>
            </a:solidFill>
          </a:ln>
        </p:spPr>
        <p:style>
          <a:lnRef idx="1">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任意形状 15"/>
          <p:cNvSpPr/>
          <p:nvPr/>
        </p:nvSpPr>
        <p:spPr>
          <a:xfrm>
            <a:off x="6649410" y="4528651"/>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noAutofit/>
          </a:bodyPr>
          <a:lstStyle/>
          <a:p>
            <a:pPr lvl="0" algn="ctr" defTabSz="1733550">
              <a:lnSpc>
                <a:spcPct val="90000"/>
              </a:lnSpc>
              <a:spcBef>
                <a:spcPct val="0"/>
              </a:spcBef>
              <a:spcAft>
                <a:spcPct val="35000"/>
              </a:spcAft>
            </a:pPr>
            <a:r>
              <a:rPr lang="en-US" altLang="zh-CN" sz="2000" dirty="0"/>
              <a:t>TITLE</a:t>
            </a:r>
            <a:r>
              <a:rPr lang="zh-CN" altLang="en-US" sz="2000" dirty="0"/>
              <a:t> </a:t>
            </a:r>
            <a:r>
              <a:rPr lang="en-US" altLang="zh-CN" sz="2000" dirty="0"/>
              <a:t>HERE</a:t>
            </a:r>
            <a:endParaRPr lang="zh-CN" altLang="en-US" sz="2000" kern="1200" dirty="0"/>
          </a:p>
        </p:txBody>
      </p:sp>
      <p:sp>
        <p:nvSpPr>
          <p:cNvPr id="13" name="任意形状 16"/>
          <p:cNvSpPr/>
          <p:nvPr/>
        </p:nvSpPr>
        <p:spPr>
          <a:xfrm>
            <a:off x="8343726" y="2687945"/>
            <a:ext cx="2002373" cy="409045"/>
          </a:xfrm>
          <a:custGeom>
            <a:avLst/>
            <a:gdLst/>
            <a:ahLst/>
            <a:cxnLst/>
            <a:rect l="0" t="0" r="0" b="0"/>
            <a:pathLst>
              <a:path>
                <a:moveTo>
                  <a:pt x="0" y="0"/>
                </a:moveTo>
                <a:lnTo>
                  <a:pt x="0" y="204522"/>
                </a:lnTo>
                <a:lnTo>
                  <a:pt x="1495573" y="204522"/>
                </a:lnTo>
                <a:lnTo>
                  <a:pt x="1495573" y="409045"/>
                </a:lnTo>
              </a:path>
            </a:pathLst>
          </a:custGeom>
          <a:noFill/>
          <a:ln>
            <a:solidFill>
              <a:schemeClr val="accent2">
                <a:lumMod val="2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任意形状 17"/>
          <p:cNvSpPr/>
          <p:nvPr/>
        </p:nvSpPr>
        <p:spPr>
          <a:xfrm>
            <a:off x="9319242" y="3096991"/>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noAutofit/>
          </a:bodyPr>
          <a:lstStyle/>
          <a:p>
            <a:pPr lvl="0" algn="ctr" defTabSz="1733550">
              <a:lnSpc>
                <a:spcPct val="90000"/>
              </a:lnSpc>
              <a:spcBef>
                <a:spcPct val="0"/>
              </a:spcBef>
              <a:spcAft>
                <a:spcPct val="35000"/>
              </a:spcAft>
            </a:pPr>
            <a:r>
              <a:rPr lang="en-US" altLang="zh-CN" sz="2000" dirty="0"/>
              <a:t>TITLE</a:t>
            </a:r>
            <a:r>
              <a:rPr lang="zh-CN" altLang="en-US" sz="2000" dirty="0"/>
              <a:t> </a:t>
            </a:r>
            <a:r>
              <a:rPr lang="en-US" altLang="zh-CN" sz="2000" dirty="0"/>
              <a:t>HERE</a:t>
            </a:r>
            <a:endParaRPr lang="zh-CN" altLang="en-US" sz="2000" kern="1200" dirty="0"/>
          </a:p>
        </p:txBody>
      </p:sp>
      <p:sp>
        <p:nvSpPr>
          <p:cNvPr id="15" name="任意形状 18"/>
          <p:cNvSpPr/>
          <p:nvPr/>
        </p:nvSpPr>
        <p:spPr>
          <a:xfrm>
            <a:off x="10284888" y="4119605"/>
            <a:ext cx="122426" cy="409045"/>
          </a:xfrm>
          <a:custGeom>
            <a:avLst/>
            <a:gdLst/>
            <a:ahLst/>
            <a:cxnLst/>
            <a:rect l="0" t="0" r="0" b="0"/>
            <a:pathLst>
              <a:path>
                <a:moveTo>
                  <a:pt x="45720" y="0"/>
                </a:moveTo>
                <a:lnTo>
                  <a:pt x="45720" y="409045"/>
                </a:lnTo>
              </a:path>
            </a:pathLst>
          </a:custGeom>
          <a:noFill/>
          <a:ln>
            <a:solidFill>
              <a:schemeClr val="accent2">
                <a:lumMod val="25000"/>
              </a:schemeClr>
            </a:solidFill>
          </a:ln>
        </p:spPr>
        <p:style>
          <a:lnRef idx="1">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任意形状 19"/>
          <p:cNvSpPr/>
          <p:nvPr/>
        </p:nvSpPr>
        <p:spPr>
          <a:xfrm>
            <a:off x="9319242" y="4528651"/>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noAutofit/>
          </a:bodyPr>
          <a:lstStyle/>
          <a:p>
            <a:pPr lvl="0" algn="ctr" defTabSz="1733550">
              <a:lnSpc>
                <a:spcPct val="90000"/>
              </a:lnSpc>
              <a:spcBef>
                <a:spcPct val="0"/>
              </a:spcBef>
              <a:spcAft>
                <a:spcPct val="35000"/>
              </a:spcAft>
            </a:pPr>
            <a:r>
              <a:rPr lang="en-US" altLang="zh-CN" sz="2000" dirty="0"/>
              <a:t>TITLE</a:t>
            </a:r>
            <a:r>
              <a:rPr lang="zh-CN" altLang="en-US" sz="2000" dirty="0"/>
              <a:t> </a:t>
            </a:r>
            <a:r>
              <a:rPr lang="en-US" altLang="zh-CN" sz="2000" dirty="0"/>
              <a:t>HERE</a:t>
            </a:r>
            <a:endParaRPr lang="zh-CN" altLang="en-US" sz="2000" kern="1200" dirty="0"/>
          </a:p>
        </p:txBody>
      </p:sp>
      <p:sp>
        <p:nvSpPr>
          <p:cNvPr id="17" name="矩形 16"/>
          <p:cNvSpPr/>
          <p:nvPr/>
        </p:nvSpPr>
        <p:spPr>
          <a:xfrm>
            <a:off x="846674" y="1982808"/>
            <a:ext cx="5179927" cy="730777"/>
          </a:xfrm>
          <a:prstGeom prst="rect">
            <a:avLst/>
          </a:prstGeom>
          <a:noFill/>
        </p:spPr>
        <p:txBody>
          <a:bodyPr wrap="square" numCol="1" spcCol="360000">
            <a:spAutoFit/>
          </a:bodyPr>
          <a:lstStyle/>
          <a:p>
            <a:pPr defTabSz="609600">
              <a:lnSpc>
                <a:spcPct val="120000"/>
              </a:lnSpc>
            </a:pPr>
            <a:r>
              <a:rPr lang="en-US" altLang="zh-CN" dirty="0">
                <a:solidFill>
                  <a:schemeClr val="tx1">
                    <a:lumMod val="75000"/>
                    <a:lumOff val="25000"/>
                  </a:schemeClr>
                </a:solidFill>
                <a:latin typeface="+mn-ea"/>
              </a:rPr>
              <a:t>2012</a:t>
            </a:r>
            <a:r>
              <a:rPr lang="zh-CN" altLang="en-US" dirty="0">
                <a:solidFill>
                  <a:schemeClr val="tx1">
                    <a:lumMod val="75000"/>
                    <a:lumOff val="25000"/>
                  </a:schemeClr>
                </a:solidFill>
                <a:latin typeface="+mn-ea"/>
              </a:rPr>
              <a:t>年，河南理工大学入选为国家“中西部高校基础能力建设工程”重点建设院校。</a:t>
            </a:r>
            <a:endParaRPr lang="zh-CN" altLang="en-US" dirty="0">
              <a:solidFill>
                <a:schemeClr val="tx1">
                  <a:lumMod val="75000"/>
                  <a:lumOff val="25000"/>
                </a:schemeClr>
              </a:solidFill>
              <a:latin typeface="+mn-ea"/>
            </a:endParaRPr>
          </a:p>
        </p:txBody>
      </p:sp>
      <p:sp>
        <p:nvSpPr>
          <p:cNvPr id="18" name="矩形 17"/>
          <p:cNvSpPr/>
          <p:nvPr/>
        </p:nvSpPr>
        <p:spPr>
          <a:xfrm>
            <a:off x="846675" y="1559317"/>
            <a:ext cx="2441694" cy="488980"/>
          </a:xfrm>
          <a:prstGeom prst="rect">
            <a:avLst/>
          </a:prstGeom>
          <a:noFill/>
        </p:spPr>
        <p:txBody>
          <a:bodyPr wrap="none">
            <a:spAutoFit/>
          </a:bodyPr>
          <a:lstStyle/>
          <a:p>
            <a:pPr defTabSz="1219200">
              <a:lnSpc>
                <a:spcPct val="130000"/>
              </a:lnSpc>
              <a:defRPr/>
            </a:pPr>
            <a:r>
              <a:rPr lang="zh-CN" altLang="en-US" sz="2200" b="1" kern="0" dirty="0">
                <a:solidFill>
                  <a:schemeClr val="tx1">
                    <a:lumMod val="75000"/>
                    <a:lumOff val="25000"/>
                  </a:schemeClr>
                </a:solidFill>
                <a:ea typeface="微软雅黑" panose="020B0503020204020204" charset="-122"/>
              </a:rPr>
              <a:t>点击此处添加标题</a:t>
            </a:r>
            <a:endParaRPr lang="en-US" altLang="zh-CN" sz="2200" b="1" kern="0" dirty="0">
              <a:solidFill>
                <a:schemeClr val="tx1">
                  <a:lumMod val="75000"/>
                  <a:lumOff val="25000"/>
                </a:schemeClr>
              </a:solidFill>
              <a:ea typeface="微软雅黑" panose="020B0503020204020204" charset="-122"/>
            </a:endParaRPr>
          </a:p>
        </p:txBody>
      </p:sp>
      <p:sp>
        <p:nvSpPr>
          <p:cNvPr id="19" name="矩形 18"/>
          <p:cNvSpPr/>
          <p:nvPr/>
        </p:nvSpPr>
        <p:spPr>
          <a:xfrm>
            <a:off x="846675" y="3470302"/>
            <a:ext cx="4349200" cy="730777"/>
          </a:xfrm>
          <a:prstGeom prst="rect">
            <a:avLst/>
          </a:prstGeom>
          <a:noFill/>
        </p:spPr>
        <p:txBody>
          <a:bodyPr wrap="square" numCol="1" spcCol="360000">
            <a:spAutoFit/>
          </a:bodyPr>
          <a:lstStyle/>
          <a:p>
            <a:pPr algn="just" defTabSz="609600">
              <a:lnSpc>
                <a:spcPct val="120000"/>
              </a:lnSpc>
            </a:pPr>
            <a:r>
              <a:rPr lang="en-US" altLang="zh-CN" dirty="0">
                <a:solidFill>
                  <a:schemeClr val="tx1">
                    <a:lumMod val="75000"/>
                    <a:lumOff val="25000"/>
                  </a:schemeClr>
                </a:solidFill>
                <a:latin typeface="+mn-ea"/>
              </a:rPr>
              <a:t>2011</a:t>
            </a:r>
            <a:r>
              <a:rPr lang="zh-CN" altLang="en-US" dirty="0">
                <a:solidFill>
                  <a:schemeClr val="tx1">
                    <a:lumMod val="75000"/>
                    <a:lumOff val="25000"/>
                  </a:schemeClr>
                </a:solidFill>
                <a:latin typeface="+mn-ea"/>
              </a:rPr>
              <a:t>年</a:t>
            </a:r>
            <a:r>
              <a:rPr lang="en-US" altLang="zh-CN" dirty="0">
                <a:solidFill>
                  <a:schemeClr val="tx1">
                    <a:lumMod val="75000"/>
                    <a:lumOff val="25000"/>
                  </a:schemeClr>
                </a:solidFill>
                <a:latin typeface="+mn-ea"/>
              </a:rPr>
              <a:t>6</a:t>
            </a:r>
            <a:r>
              <a:rPr lang="zh-CN" altLang="en-US" dirty="0">
                <a:solidFill>
                  <a:schemeClr val="tx1">
                    <a:lumMod val="75000"/>
                    <a:lumOff val="25000"/>
                  </a:schemeClr>
                </a:solidFill>
                <a:latin typeface="+mn-ea"/>
              </a:rPr>
              <a:t>月，河南省人民政府与国家安全生产监督管理总局签约共建河南理工大学。</a:t>
            </a:r>
            <a:endParaRPr lang="zh-CN" altLang="en-US" dirty="0">
              <a:solidFill>
                <a:schemeClr val="tx1">
                  <a:lumMod val="75000"/>
                  <a:lumOff val="25000"/>
                </a:schemeClr>
              </a:solidFill>
              <a:latin typeface="+mn-ea"/>
            </a:endParaRPr>
          </a:p>
        </p:txBody>
      </p:sp>
      <p:sp>
        <p:nvSpPr>
          <p:cNvPr id="20" name="矩形 19"/>
          <p:cNvSpPr/>
          <p:nvPr/>
        </p:nvSpPr>
        <p:spPr>
          <a:xfrm>
            <a:off x="846675" y="3011829"/>
            <a:ext cx="2441694" cy="488980"/>
          </a:xfrm>
          <a:prstGeom prst="rect">
            <a:avLst/>
          </a:prstGeom>
          <a:noFill/>
        </p:spPr>
        <p:txBody>
          <a:bodyPr wrap="none">
            <a:spAutoFit/>
          </a:bodyPr>
          <a:lstStyle/>
          <a:p>
            <a:pPr defTabSz="1219200">
              <a:lnSpc>
                <a:spcPct val="130000"/>
              </a:lnSpc>
              <a:defRPr/>
            </a:pPr>
            <a:r>
              <a:rPr lang="zh-CN" altLang="en-US" sz="2200" b="1" kern="0" dirty="0">
                <a:solidFill>
                  <a:schemeClr val="tx1">
                    <a:lumMod val="75000"/>
                    <a:lumOff val="25000"/>
                  </a:schemeClr>
                </a:solidFill>
                <a:ea typeface="微软雅黑" panose="020B0503020204020204" charset="-122"/>
              </a:rPr>
              <a:t>点击此处添加标题</a:t>
            </a:r>
            <a:endParaRPr lang="en-US" altLang="zh-CN" sz="2200" b="1" kern="0" dirty="0">
              <a:solidFill>
                <a:schemeClr val="tx1">
                  <a:lumMod val="75000"/>
                  <a:lumOff val="25000"/>
                </a:schemeClr>
              </a:solidFill>
              <a:ea typeface="微软雅黑" panose="020B0503020204020204" charset="-122"/>
            </a:endParaRPr>
          </a:p>
        </p:txBody>
      </p:sp>
      <p:sp>
        <p:nvSpPr>
          <p:cNvPr id="21" name="矩形 20"/>
          <p:cNvSpPr/>
          <p:nvPr/>
        </p:nvSpPr>
        <p:spPr>
          <a:xfrm>
            <a:off x="846674" y="4880432"/>
            <a:ext cx="3115725" cy="730777"/>
          </a:xfrm>
          <a:prstGeom prst="rect">
            <a:avLst/>
          </a:prstGeom>
          <a:noFill/>
        </p:spPr>
        <p:txBody>
          <a:bodyPr wrap="square" numCol="1" spcCol="360000">
            <a:spAutoFit/>
          </a:bodyPr>
          <a:lstStyle/>
          <a:p>
            <a:pPr defTabSz="609600">
              <a:lnSpc>
                <a:spcPct val="120000"/>
              </a:lnSpc>
            </a:pPr>
            <a:r>
              <a:rPr lang="en-US" altLang="zh-CN" dirty="0">
                <a:solidFill>
                  <a:schemeClr val="tx1">
                    <a:lumMod val="75000"/>
                    <a:lumOff val="25000"/>
                  </a:schemeClr>
                </a:solidFill>
                <a:latin typeface="+mn-ea"/>
              </a:rPr>
              <a:t>2011</a:t>
            </a:r>
            <a:r>
              <a:rPr lang="zh-CN" altLang="en-US" dirty="0">
                <a:solidFill>
                  <a:schemeClr val="tx1">
                    <a:lumMod val="75000"/>
                    <a:lumOff val="25000"/>
                  </a:schemeClr>
                </a:solidFill>
                <a:latin typeface="+mn-ea"/>
              </a:rPr>
              <a:t>年被教育部列入 “卓越工程师教育培养计划”试点高校。</a:t>
            </a:r>
            <a:endParaRPr lang="zh-CN" altLang="en-US" dirty="0">
              <a:solidFill>
                <a:schemeClr val="tx1">
                  <a:lumMod val="75000"/>
                  <a:lumOff val="25000"/>
                </a:schemeClr>
              </a:solidFill>
              <a:latin typeface="+mn-ea"/>
            </a:endParaRPr>
          </a:p>
        </p:txBody>
      </p:sp>
      <p:sp>
        <p:nvSpPr>
          <p:cNvPr id="22" name="矩形 21"/>
          <p:cNvSpPr/>
          <p:nvPr/>
        </p:nvSpPr>
        <p:spPr>
          <a:xfrm>
            <a:off x="846675" y="4421959"/>
            <a:ext cx="2441694" cy="488980"/>
          </a:xfrm>
          <a:prstGeom prst="rect">
            <a:avLst/>
          </a:prstGeom>
          <a:noFill/>
        </p:spPr>
        <p:txBody>
          <a:bodyPr wrap="none">
            <a:spAutoFit/>
          </a:bodyPr>
          <a:lstStyle/>
          <a:p>
            <a:pPr defTabSz="1219200">
              <a:lnSpc>
                <a:spcPct val="130000"/>
              </a:lnSpc>
              <a:defRPr/>
            </a:pPr>
            <a:r>
              <a:rPr lang="zh-CN" altLang="en-US" sz="2200" b="1" kern="0" dirty="0">
                <a:solidFill>
                  <a:schemeClr val="tx1">
                    <a:lumMod val="75000"/>
                    <a:lumOff val="25000"/>
                  </a:schemeClr>
                </a:solidFill>
                <a:ea typeface="微软雅黑" panose="020B0503020204020204" charset="-122"/>
              </a:rPr>
              <a:t>点击此处添加标题</a:t>
            </a:r>
            <a:endParaRPr lang="en-US" altLang="zh-CN" sz="2200" b="1" kern="0" dirty="0">
              <a:solidFill>
                <a:schemeClr val="tx1">
                  <a:lumMod val="75000"/>
                  <a:lumOff val="25000"/>
                </a:schemeClr>
              </a:solidFill>
              <a:ea typeface="微软雅黑" panose="020B050302020402020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数据分析之柱形图</a:t>
            </a:r>
            <a:endParaRPr lang="zh-CN" altLang="en-US" dirty="0"/>
          </a:p>
        </p:txBody>
      </p:sp>
      <p:graphicFrame>
        <p:nvGraphicFramePr>
          <p:cNvPr id="17" name="图表 16"/>
          <p:cNvGraphicFramePr/>
          <p:nvPr/>
        </p:nvGraphicFramePr>
        <p:xfrm>
          <a:off x="5497973" y="1178559"/>
          <a:ext cx="5974402" cy="4785361"/>
        </p:xfrm>
        <a:graphic>
          <a:graphicData uri="http://schemas.openxmlformats.org/drawingml/2006/chart">
            <c:chart xmlns:c="http://schemas.openxmlformats.org/drawingml/2006/chart" xmlns:r="http://schemas.openxmlformats.org/officeDocument/2006/relationships" r:id="rId1"/>
          </a:graphicData>
        </a:graphic>
      </p:graphicFrame>
      <p:sp>
        <p:nvSpPr>
          <p:cNvPr id="29" name="文本框 28"/>
          <p:cNvSpPr txBox="1"/>
          <p:nvPr/>
        </p:nvSpPr>
        <p:spPr>
          <a:xfrm>
            <a:off x="667670" y="1313100"/>
            <a:ext cx="2006600" cy="453457"/>
          </a:xfrm>
          <a:prstGeom prst="rect">
            <a:avLst/>
          </a:prstGeom>
          <a:noFill/>
        </p:spPr>
        <p:txBody>
          <a:bodyPr wrap="square" lIns="0" rtlCol="0">
            <a:spAutoFit/>
          </a:bodyPr>
          <a:lstStyle/>
          <a:p>
            <a:pPr>
              <a:lnSpc>
                <a:spcPct val="130000"/>
              </a:lnSpc>
            </a:pPr>
            <a:r>
              <a:rPr lang="zh-CN" altLang="en-US" sz="2000" b="1" dirty="0">
                <a:latin typeface="+mj-ea"/>
                <a:ea typeface="+mj-ea"/>
              </a:rPr>
              <a:t>这里是小标题</a:t>
            </a:r>
            <a:endParaRPr lang="zh-CN" altLang="en-US" sz="2000" b="1" dirty="0">
              <a:latin typeface="+mj-ea"/>
              <a:ea typeface="+mj-ea"/>
            </a:endParaRPr>
          </a:p>
        </p:txBody>
      </p:sp>
      <p:sp>
        <p:nvSpPr>
          <p:cNvPr id="30" name="文本框 29"/>
          <p:cNvSpPr txBox="1"/>
          <p:nvPr/>
        </p:nvSpPr>
        <p:spPr>
          <a:xfrm>
            <a:off x="706926" y="1754982"/>
            <a:ext cx="4166410" cy="1394741"/>
          </a:xfrm>
          <a:prstGeom prst="rect">
            <a:avLst/>
          </a:prstGeom>
          <a:noFill/>
        </p:spPr>
        <p:txBody>
          <a:bodyPr wrap="square" lIns="0" rIns="0" rtlCol="0">
            <a:spAutoFit/>
          </a:bodyPr>
          <a:lstStyle/>
          <a:p>
            <a:pPr algn="just">
              <a:lnSpc>
                <a:spcPct val="120000"/>
              </a:lnSpc>
            </a:pPr>
            <a:r>
              <a:rPr lang="zh-CN" altLang="en-US" dirty="0">
                <a:solidFill>
                  <a:schemeClr val="tx2"/>
                </a:solidFill>
              </a:rPr>
              <a:t>河南理工大学位于河南省焦作市，是中国第一所矿业高等学府、河南省建立最早的高等学校，为河南省与应急管理部共建高校、河南省属重点大学。</a:t>
            </a:r>
            <a:endParaRPr lang="zh-CN" altLang="en-US" dirty="0">
              <a:solidFill>
                <a:schemeClr val="tx2"/>
              </a:solidFill>
            </a:endParaRPr>
          </a:p>
        </p:txBody>
      </p:sp>
      <p:sp>
        <p:nvSpPr>
          <p:cNvPr id="31" name="文本框 30"/>
          <p:cNvSpPr txBox="1"/>
          <p:nvPr/>
        </p:nvSpPr>
        <p:spPr>
          <a:xfrm>
            <a:off x="667670" y="3697274"/>
            <a:ext cx="2006600" cy="453457"/>
          </a:xfrm>
          <a:prstGeom prst="rect">
            <a:avLst/>
          </a:prstGeom>
          <a:noFill/>
        </p:spPr>
        <p:txBody>
          <a:bodyPr wrap="square" lIns="0" rtlCol="0">
            <a:spAutoFit/>
          </a:bodyPr>
          <a:lstStyle/>
          <a:p>
            <a:pPr>
              <a:lnSpc>
                <a:spcPct val="130000"/>
              </a:lnSpc>
            </a:pPr>
            <a:r>
              <a:rPr lang="zh-CN" altLang="en-US" sz="2000" b="1" dirty="0">
                <a:latin typeface="+mj-ea"/>
                <a:ea typeface="+mj-ea"/>
              </a:rPr>
              <a:t>这里是小标题</a:t>
            </a:r>
            <a:endParaRPr lang="zh-CN" altLang="en-US" sz="2000" b="1" dirty="0">
              <a:latin typeface="+mj-ea"/>
              <a:ea typeface="+mj-ea"/>
            </a:endParaRPr>
          </a:p>
        </p:txBody>
      </p:sp>
      <p:sp>
        <p:nvSpPr>
          <p:cNvPr id="32" name="文本框 31"/>
          <p:cNvSpPr txBox="1"/>
          <p:nvPr/>
        </p:nvSpPr>
        <p:spPr>
          <a:xfrm>
            <a:off x="706926" y="4150731"/>
            <a:ext cx="4166410" cy="1394741"/>
          </a:xfrm>
          <a:prstGeom prst="rect">
            <a:avLst/>
          </a:prstGeom>
          <a:noFill/>
        </p:spPr>
        <p:txBody>
          <a:bodyPr wrap="square" lIns="0" rIns="0" rtlCol="0">
            <a:spAutoFit/>
          </a:bodyPr>
          <a:lstStyle/>
          <a:p>
            <a:pPr algn="just">
              <a:lnSpc>
                <a:spcPct val="120000"/>
              </a:lnSpc>
            </a:pPr>
            <a:r>
              <a:rPr lang="zh-CN" altLang="en-US" dirty="0">
                <a:solidFill>
                  <a:schemeClr val="tx2"/>
                </a:solidFill>
              </a:rPr>
              <a:t>河南理工大学位于河南省焦作市，是中国第一所矿业高等学府、河南省建立最早的高等学校，为河南省与应急管理部共建高校、河南省属重点大学。</a:t>
            </a:r>
            <a:endParaRPr lang="zh-CN" altLang="en-US" dirty="0">
              <a:solidFill>
                <a:schemeClr val="tx2"/>
              </a:solidFill>
            </a:endParaRPr>
          </a:p>
        </p:txBody>
      </p:sp>
      <p:cxnSp>
        <p:nvCxnSpPr>
          <p:cNvPr id="35" name="直接连接符 34"/>
          <p:cNvCxnSpPr/>
          <p:nvPr/>
        </p:nvCxnSpPr>
        <p:spPr>
          <a:xfrm>
            <a:off x="706926" y="3433539"/>
            <a:ext cx="41664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数据分析之折线图</a:t>
            </a:r>
            <a:endParaRPr lang="zh-CN" altLang="en-US" dirty="0"/>
          </a:p>
        </p:txBody>
      </p:sp>
      <p:graphicFrame>
        <p:nvGraphicFramePr>
          <p:cNvPr id="5" name="图表 4"/>
          <p:cNvGraphicFramePr/>
          <p:nvPr/>
        </p:nvGraphicFramePr>
        <p:xfrm>
          <a:off x="5045475" y="1227666"/>
          <a:ext cx="6451200" cy="4784400"/>
        </p:xfrm>
        <a:graphic>
          <a:graphicData uri="http://schemas.openxmlformats.org/drawingml/2006/chart">
            <c:chart xmlns:c="http://schemas.openxmlformats.org/drawingml/2006/chart" xmlns:r="http://schemas.openxmlformats.org/officeDocument/2006/relationships" r:id="rId1"/>
          </a:graphicData>
        </a:graphic>
      </p:graphicFrame>
      <p:sp>
        <p:nvSpPr>
          <p:cNvPr id="32" name="文本框 31"/>
          <p:cNvSpPr txBox="1"/>
          <p:nvPr/>
        </p:nvSpPr>
        <p:spPr>
          <a:xfrm>
            <a:off x="695325" y="3020941"/>
            <a:ext cx="2006600" cy="525657"/>
          </a:xfrm>
          <a:prstGeom prst="rect">
            <a:avLst/>
          </a:prstGeom>
          <a:noFill/>
        </p:spPr>
        <p:txBody>
          <a:bodyPr wrap="square" lIns="0" rtlCol="0">
            <a:spAutoFit/>
          </a:bodyPr>
          <a:lstStyle/>
          <a:p>
            <a:pPr>
              <a:lnSpc>
                <a:spcPct val="130000"/>
              </a:lnSpc>
            </a:pPr>
            <a:r>
              <a:rPr lang="zh-CN" altLang="en-US" sz="2400" b="1" dirty="0">
                <a:latin typeface="+mj-ea"/>
                <a:ea typeface="+mj-ea"/>
              </a:rPr>
              <a:t>这里是小标题</a:t>
            </a:r>
            <a:endParaRPr lang="zh-CN" altLang="en-US" sz="2400" b="1" dirty="0">
              <a:latin typeface="+mj-ea"/>
              <a:ea typeface="+mj-ea"/>
            </a:endParaRPr>
          </a:p>
        </p:txBody>
      </p:sp>
      <p:sp>
        <p:nvSpPr>
          <p:cNvPr id="33" name="文本框 32"/>
          <p:cNvSpPr txBox="1"/>
          <p:nvPr/>
        </p:nvSpPr>
        <p:spPr>
          <a:xfrm>
            <a:off x="713799" y="3717867"/>
            <a:ext cx="4136502" cy="1394741"/>
          </a:xfrm>
          <a:prstGeom prst="rect">
            <a:avLst/>
          </a:prstGeom>
          <a:noFill/>
        </p:spPr>
        <p:txBody>
          <a:bodyPr wrap="square" lIns="0" rIns="0" rtlCol="0">
            <a:spAutoFit/>
          </a:bodyPr>
          <a:lstStyle/>
          <a:p>
            <a:pPr algn="just">
              <a:lnSpc>
                <a:spcPct val="120000"/>
              </a:lnSpc>
            </a:pPr>
            <a:r>
              <a:rPr lang="zh-CN" altLang="en-US" dirty="0">
                <a:solidFill>
                  <a:schemeClr val="tx2"/>
                </a:solidFill>
              </a:rPr>
              <a:t>河南理工大学位于河南省焦作市，是中国第一所矿业高等学府、河南省建立最早的高等学校，为河南省与应急管理部共建高校、河南省属重点大学。</a:t>
            </a:r>
            <a:endParaRPr lang="zh-CN" altLang="en-US" dirty="0">
              <a:solidFill>
                <a:schemeClr val="tx2"/>
              </a:solidFill>
            </a:endParaRPr>
          </a:p>
        </p:txBody>
      </p:sp>
      <p:cxnSp>
        <p:nvCxnSpPr>
          <p:cNvPr id="34" name="直接连接符 33"/>
          <p:cNvCxnSpPr/>
          <p:nvPr/>
        </p:nvCxnSpPr>
        <p:spPr>
          <a:xfrm>
            <a:off x="716107" y="2899705"/>
            <a:ext cx="412380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59871" y="1462408"/>
            <a:ext cx="1851789" cy="1446550"/>
          </a:xfrm>
          <a:prstGeom prst="rect">
            <a:avLst/>
          </a:prstGeom>
          <a:noFill/>
        </p:spPr>
        <p:txBody>
          <a:bodyPr wrap="none" rtlCol="0">
            <a:spAutoFit/>
          </a:bodyPr>
          <a:lstStyle/>
          <a:p>
            <a:r>
              <a:rPr kumimoji="1" lang="en-US" altLang="zh-CN" sz="8800" b="1" dirty="0">
                <a:solidFill>
                  <a:schemeClr val="accent1"/>
                </a:solidFill>
                <a:ea typeface="微软雅黑" panose="020B0503020204020204" charset="-122"/>
                <a:cs typeface="微软雅黑" panose="020B0503020204020204" charset="-122"/>
              </a:rPr>
              <a:t>35</a:t>
            </a:r>
            <a:r>
              <a:rPr kumimoji="1" lang="en-US" altLang="zh-CN" sz="3600" b="1" dirty="0">
                <a:solidFill>
                  <a:schemeClr val="accent1"/>
                </a:solidFill>
                <a:ea typeface="微软雅黑" panose="020B0503020204020204" charset="-122"/>
                <a:cs typeface="微软雅黑" panose="020B0503020204020204" charset="-122"/>
              </a:rPr>
              <a:t>%</a:t>
            </a:r>
            <a:endParaRPr kumimoji="1" lang="zh-CN" altLang="en-US" sz="3600" b="1" dirty="0">
              <a:solidFill>
                <a:schemeClr val="accent1"/>
              </a:solidFill>
              <a:ea typeface="微软雅黑" panose="020B0503020204020204" charset="-122"/>
              <a:cs typeface="微软雅黑" panose="020B0503020204020204" charset="-122"/>
            </a:endParaRPr>
          </a:p>
        </p:txBody>
      </p:sp>
      <p:sp>
        <p:nvSpPr>
          <p:cNvPr id="3" name="文本框 2"/>
          <p:cNvSpPr txBox="1"/>
          <p:nvPr/>
        </p:nvSpPr>
        <p:spPr>
          <a:xfrm>
            <a:off x="2107102" y="2336736"/>
            <a:ext cx="2743199" cy="307777"/>
          </a:xfrm>
          <a:prstGeom prst="rect">
            <a:avLst/>
          </a:prstGeom>
          <a:noFill/>
        </p:spPr>
        <p:txBody>
          <a:bodyPr wrap="square" rtlCol="0">
            <a:spAutoFit/>
          </a:bodyPr>
          <a:lstStyle/>
          <a:p>
            <a:pPr algn="just"/>
            <a:r>
              <a:rPr lang="zh-CN" altLang="en-US" sz="1400" dirty="0"/>
              <a:t>（放一个需要重点强调的数据。）</a:t>
            </a:r>
            <a:endParaRPr lang="zh-CN" altLang="en-US" sz="1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一个简单大方的线框表格</a:t>
            </a:r>
            <a:endParaRPr lang="zh-CN" altLang="en-US" dirty="0"/>
          </a:p>
        </p:txBody>
      </p:sp>
      <p:graphicFrame>
        <p:nvGraphicFramePr>
          <p:cNvPr id="3" name="表格 2"/>
          <p:cNvGraphicFramePr>
            <a:graphicFrameLocks noGrp="1"/>
          </p:cNvGraphicFramePr>
          <p:nvPr/>
        </p:nvGraphicFramePr>
        <p:xfrm>
          <a:off x="695325" y="1734938"/>
          <a:ext cx="10801350" cy="3252700"/>
        </p:xfrm>
        <a:graphic>
          <a:graphicData uri="http://schemas.openxmlformats.org/drawingml/2006/table">
            <a:tbl>
              <a:tblPr firstRow="1" bandRow="1">
                <a:tableStyleId>{5C22544A-7EE6-4342-B048-85BDC9FD1C3A}</a:tableStyleId>
              </a:tblPr>
              <a:tblGrid>
                <a:gridCol w="1800225"/>
                <a:gridCol w="1800225"/>
                <a:gridCol w="1800225"/>
                <a:gridCol w="1800225"/>
                <a:gridCol w="1800225"/>
                <a:gridCol w="1800225"/>
              </a:tblGrid>
              <a:tr h="650540">
                <a:tc>
                  <a:txBody>
                    <a:bodyPr/>
                    <a:lstStyle/>
                    <a:p>
                      <a:pPr algn="ctr"/>
                      <a:endParaRPr lang="zh-CN" altLang="en-US" dirty="0">
                        <a:latin typeface="+mn-lt"/>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b="0" dirty="0">
                          <a:solidFill>
                            <a:schemeClr val="tx1">
                              <a:lumMod val="85000"/>
                              <a:lumOff val="15000"/>
                            </a:schemeClr>
                          </a:solidFill>
                          <a:latin typeface="+mn-lt"/>
                        </a:rPr>
                        <a:t>分类</a:t>
                      </a:r>
                      <a:r>
                        <a:rPr lang="en-US" altLang="zh-CN" b="0" dirty="0">
                          <a:solidFill>
                            <a:schemeClr val="tx1">
                              <a:lumMod val="85000"/>
                              <a:lumOff val="15000"/>
                            </a:schemeClr>
                          </a:solidFill>
                          <a:latin typeface="+mn-lt"/>
                        </a:rPr>
                        <a:t>1</a:t>
                      </a:r>
                      <a:endParaRPr lang="zh-CN" altLang="en-US" b="0" dirty="0">
                        <a:solidFill>
                          <a:schemeClr val="tx1">
                            <a:lumMod val="85000"/>
                            <a:lumOff val="15000"/>
                          </a:schemeClr>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b="0" dirty="0">
                          <a:solidFill>
                            <a:schemeClr val="tx1">
                              <a:lumMod val="85000"/>
                              <a:lumOff val="15000"/>
                            </a:schemeClr>
                          </a:solidFill>
                          <a:latin typeface="+mn-lt"/>
                        </a:rPr>
                        <a:t>分类</a:t>
                      </a:r>
                      <a:r>
                        <a:rPr lang="en-US" altLang="zh-CN" b="0" dirty="0">
                          <a:solidFill>
                            <a:schemeClr val="tx1">
                              <a:lumMod val="85000"/>
                              <a:lumOff val="15000"/>
                            </a:schemeClr>
                          </a:solidFill>
                          <a:latin typeface="+mn-lt"/>
                        </a:rPr>
                        <a:t>2</a:t>
                      </a:r>
                      <a:endParaRPr lang="zh-CN" altLang="en-US" b="0" dirty="0">
                        <a:solidFill>
                          <a:schemeClr val="tx1">
                            <a:lumMod val="85000"/>
                            <a:lumOff val="15000"/>
                          </a:schemeClr>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b="0" dirty="0">
                          <a:solidFill>
                            <a:schemeClr val="tx1">
                              <a:lumMod val="85000"/>
                              <a:lumOff val="15000"/>
                            </a:schemeClr>
                          </a:solidFill>
                          <a:latin typeface="+mn-lt"/>
                        </a:rPr>
                        <a:t>分类</a:t>
                      </a:r>
                      <a:r>
                        <a:rPr lang="en-US" altLang="zh-CN" b="0" dirty="0">
                          <a:solidFill>
                            <a:schemeClr val="tx1">
                              <a:lumMod val="85000"/>
                              <a:lumOff val="15000"/>
                            </a:schemeClr>
                          </a:solidFill>
                          <a:latin typeface="+mn-lt"/>
                        </a:rPr>
                        <a:t>3</a:t>
                      </a:r>
                      <a:endParaRPr lang="zh-CN" altLang="en-US" b="0" dirty="0">
                        <a:solidFill>
                          <a:schemeClr val="tx1">
                            <a:lumMod val="85000"/>
                            <a:lumOff val="15000"/>
                          </a:schemeClr>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b="0" dirty="0">
                          <a:solidFill>
                            <a:schemeClr val="tx1">
                              <a:lumMod val="85000"/>
                              <a:lumOff val="15000"/>
                            </a:schemeClr>
                          </a:solidFill>
                          <a:latin typeface="+mn-lt"/>
                        </a:rPr>
                        <a:t>分类</a:t>
                      </a:r>
                      <a:r>
                        <a:rPr lang="en-US" altLang="zh-CN" b="0" dirty="0">
                          <a:solidFill>
                            <a:schemeClr val="tx1">
                              <a:lumMod val="85000"/>
                              <a:lumOff val="15000"/>
                            </a:schemeClr>
                          </a:solidFill>
                          <a:latin typeface="+mn-lt"/>
                        </a:rPr>
                        <a:t>4</a:t>
                      </a:r>
                      <a:endParaRPr lang="zh-CN" altLang="en-US" b="0" dirty="0">
                        <a:solidFill>
                          <a:schemeClr val="tx1">
                            <a:lumMod val="85000"/>
                            <a:lumOff val="15000"/>
                          </a:schemeClr>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b="0" dirty="0">
                          <a:solidFill>
                            <a:schemeClr val="tx1">
                              <a:lumMod val="85000"/>
                              <a:lumOff val="15000"/>
                            </a:schemeClr>
                          </a:solidFill>
                          <a:latin typeface="+mn-lt"/>
                        </a:rPr>
                        <a:t>分类</a:t>
                      </a:r>
                      <a:r>
                        <a:rPr lang="en-US" altLang="zh-CN" b="0" dirty="0">
                          <a:solidFill>
                            <a:schemeClr val="tx1">
                              <a:lumMod val="85000"/>
                              <a:lumOff val="15000"/>
                            </a:schemeClr>
                          </a:solidFill>
                          <a:latin typeface="+mn-lt"/>
                        </a:rPr>
                        <a:t>5</a:t>
                      </a:r>
                      <a:endParaRPr lang="zh-CN" altLang="en-US" b="0" dirty="0">
                        <a:solidFill>
                          <a:schemeClr val="tx1">
                            <a:lumMod val="85000"/>
                            <a:lumOff val="15000"/>
                          </a:schemeClr>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650540">
                <a:tc>
                  <a:txBody>
                    <a:bodyPr/>
                    <a:lstStyle/>
                    <a:p>
                      <a:pPr algn="ctr"/>
                      <a:r>
                        <a:rPr lang="zh-CN" altLang="en-US" dirty="0">
                          <a:latin typeface="+mn-lt"/>
                        </a:rPr>
                        <a:t>数据</a:t>
                      </a:r>
                      <a:r>
                        <a:rPr lang="en-US" altLang="zh-CN" dirty="0">
                          <a:latin typeface="+mn-lt"/>
                        </a:rPr>
                        <a:t>1</a:t>
                      </a:r>
                      <a:endParaRPr lang="zh-CN" altLang="en-US" dirty="0">
                        <a:latin typeface="+mn-lt"/>
                      </a:endParaRPr>
                    </a:p>
                  </a:txBody>
                  <a:tcPr anchor="ctr">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r>
              <a:tr h="650540">
                <a:tc>
                  <a:txBody>
                    <a:bodyPr/>
                    <a:lstStyle/>
                    <a:p>
                      <a:pPr algn="ctr"/>
                      <a:r>
                        <a:rPr lang="zh-CN" altLang="en-US" dirty="0">
                          <a:latin typeface="+mn-lt"/>
                        </a:rPr>
                        <a:t>数据</a:t>
                      </a:r>
                      <a:r>
                        <a:rPr lang="en-US" altLang="zh-CN" dirty="0">
                          <a:latin typeface="+mn-lt"/>
                        </a:rPr>
                        <a:t>2</a:t>
                      </a:r>
                      <a:endParaRPr lang="zh-CN" altLang="en-US" dirty="0">
                        <a:latin typeface="+mn-lt"/>
                      </a:endParaRPr>
                    </a:p>
                  </a:txBody>
                  <a:tcPr anchor="ctr">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r>
              <a:tr h="650540">
                <a:tc>
                  <a:txBody>
                    <a:bodyPr/>
                    <a:lstStyle/>
                    <a:p>
                      <a:pPr algn="ctr"/>
                      <a:r>
                        <a:rPr lang="zh-CN" altLang="en-US" dirty="0">
                          <a:latin typeface="+mn-lt"/>
                        </a:rPr>
                        <a:t>数据</a:t>
                      </a:r>
                      <a:r>
                        <a:rPr lang="en-US" altLang="zh-CN" dirty="0">
                          <a:latin typeface="+mn-lt"/>
                        </a:rPr>
                        <a:t>3</a:t>
                      </a:r>
                      <a:endParaRPr lang="zh-CN" altLang="en-US" dirty="0">
                        <a:latin typeface="+mn-lt"/>
                      </a:endParaRPr>
                    </a:p>
                  </a:txBody>
                  <a:tcPr anchor="ctr">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r>
              <a:tr h="650540">
                <a:tc>
                  <a:txBody>
                    <a:bodyPr/>
                    <a:lstStyle/>
                    <a:p>
                      <a:pPr algn="ctr"/>
                      <a:r>
                        <a:rPr lang="zh-CN" altLang="en-US" dirty="0">
                          <a:latin typeface="+mn-lt"/>
                        </a:rPr>
                        <a:t>总计</a:t>
                      </a:r>
                      <a:endParaRPr lang="zh-CN" altLang="en-US" dirty="0">
                        <a:latin typeface="+mn-lt"/>
                      </a:endParaRPr>
                    </a:p>
                  </a:txBody>
                  <a:tcPr anchor="ctr">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r>
            </a:tbl>
          </a:graphicData>
        </a:graphic>
      </p:graphicFrame>
      <p:sp>
        <p:nvSpPr>
          <p:cNvPr id="4" name="文本框 3"/>
          <p:cNvSpPr txBox="1"/>
          <p:nvPr/>
        </p:nvSpPr>
        <p:spPr>
          <a:xfrm>
            <a:off x="3607443" y="1203767"/>
            <a:ext cx="4977114" cy="369332"/>
          </a:xfrm>
          <a:prstGeom prst="rect">
            <a:avLst/>
          </a:prstGeom>
          <a:noFill/>
        </p:spPr>
        <p:txBody>
          <a:bodyPr wrap="square" rtlCol="0">
            <a:spAutoFit/>
          </a:bodyPr>
          <a:lstStyle/>
          <a:p>
            <a:pPr algn="ctr"/>
            <a:r>
              <a:rPr lang="zh-CN" altLang="en-US" dirty="0"/>
              <a:t>表</a:t>
            </a:r>
            <a:r>
              <a:rPr lang="en-US" altLang="zh-CN" dirty="0"/>
              <a:t>2-2 </a:t>
            </a:r>
            <a:r>
              <a:rPr lang="zh-CN" altLang="en-US" dirty="0"/>
              <a:t>重要的表格要有标题，放在表格上方</a:t>
            </a:r>
            <a:endParaRPr lang="zh-CN" altLang="en-US" dirty="0"/>
          </a:p>
        </p:txBody>
      </p:sp>
      <p:sp>
        <p:nvSpPr>
          <p:cNvPr id="5" name="文本框 4"/>
          <p:cNvSpPr txBox="1"/>
          <p:nvPr/>
        </p:nvSpPr>
        <p:spPr>
          <a:xfrm>
            <a:off x="695325" y="5165845"/>
            <a:ext cx="10801350" cy="1062342"/>
          </a:xfrm>
          <a:prstGeom prst="rect">
            <a:avLst/>
          </a:prstGeom>
          <a:noFill/>
        </p:spPr>
        <p:txBody>
          <a:bodyPr wrap="square" lIns="0" rIns="0" rtlCol="0">
            <a:spAutoFit/>
          </a:bodyPr>
          <a:lstStyle/>
          <a:p>
            <a:pPr algn="just">
              <a:lnSpc>
                <a:spcPct val="120000"/>
              </a:lnSpc>
            </a:pPr>
            <a:r>
              <a:rPr lang="zh-CN" altLang="en-US" dirty="0"/>
              <a:t>在这里对表格中的数据做一个简单的概括和总结吧。</a:t>
            </a:r>
            <a:endParaRPr lang="en-US" altLang="zh-CN" dirty="0"/>
          </a:p>
          <a:p>
            <a:pPr algn="just">
              <a:lnSpc>
                <a:spcPct val="120000"/>
              </a:lnSpc>
            </a:pPr>
            <a:r>
              <a:rPr lang="zh-CN" altLang="en-US" dirty="0"/>
              <a:t>河南理工大学（</a:t>
            </a:r>
            <a:r>
              <a:rPr lang="en-US" altLang="zh-CN" dirty="0"/>
              <a:t>Henan Polytechnic University</a:t>
            </a:r>
            <a:r>
              <a:rPr lang="zh-CN" altLang="en-US" dirty="0"/>
              <a:t>）位于河南省焦作市，是中国第一所矿业高等学府、河南省建立最早的高等学校，为河南省与应急管理部共建高校、河南省属重点大学。</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直观数据表达</a:t>
            </a:r>
            <a:endParaRPr lang="zh-CN" altLang="en-US" dirty="0"/>
          </a:p>
        </p:txBody>
      </p:sp>
      <p:grpSp>
        <p:nvGrpSpPr>
          <p:cNvPr id="4" name="组合 3"/>
          <p:cNvGrpSpPr/>
          <p:nvPr/>
        </p:nvGrpSpPr>
        <p:grpSpPr>
          <a:xfrm>
            <a:off x="706579" y="2743201"/>
            <a:ext cx="2392030" cy="3108786"/>
            <a:chOff x="484815" y="2743201"/>
            <a:chExt cx="2392030" cy="3108786"/>
          </a:xfrm>
        </p:grpSpPr>
        <p:grpSp>
          <p:nvGrpSpPr>
            <p:cNvPr id="3" name="组合 2"/>
            <p:cNvGrpSpPr/>
            <p:nvPr/>
          </p:nvGrpSpPr>
          <p:grpSpPr>
            <a:xfrm>
              <a:off x="484815" y="2743201"/>
              <a:ext cx="2392030" cy="3108786"/>
              <a:chOff x="484815" y="2743201"/>
              <a:chExt cx="2392030" cy="3108786"/>
            </a:xfrm>
          </p:grpSpPr>
          <p:sp>
            <p:nvSpPr>
              <p:cNvPr id="18" name="矩形 17"/>
              <p:cNvSpPr/>
              <p:nvPr/>
            </p:nvSpPr>
            <p:spPr>
              <a:xfrm>
                <a:off x="48481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 name="矩形 18"/>
              <p:cNvSpPr/>
              <p:nvPr/>
            </p:nvSpPr>
            <p:spPr>
              <a:xfrm>
                <a:off x="59177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16" name="矩形 15"/>
            <p:cNvSpPr/>
            <p:nvPr/>
          </p:nvSpPr>
          <p:spPr>
            <a:xfrm>
              <a:off x="819055" y="4204178"/>
              <a:ext cx="1723550" cy="430374"/>
            </a:xfrm>
            <a:prstGeom prst="rect">
              <a:avLst/>
            </a:prstGeom>
          </p:spPr>
          <p:txBody>
            <a:bodyPr wrap="none">
              <a:spAutoFit/>
            </a:bodyPr>
            <a:lstStyle/>
            <a:p>
              <a:pPr algn="ctr">
                <a:lnSpc>
                  <a:spcPct val="120000"/>
                </a:lnSpc>
              </a:pPr>
              <a:r>
                <a:rPr lang="zh-CN" altLang="en-US" sz="2000" b="1" dirty="0">
                  <a:solidFill>
                    <a:schemeClr val="tx1">
                      <a:lumMod val="75000"/>
                      <a:lumOff val="25000"/>
                    </a:schemeClr>
                  </a:solidFill>
                  <a:latin typeface="+mj-ea"/>
                  <a:ea typeface="+mj-ea"/>
                </a:rPr>
                <a:t>请输入小标题</a:t>
              </a:r>
              <a:endParaRPr lang="en-US" altLang="zh-CN" sz="2000" b="1" dirty="0">
                <a:solidFill>
                  <a:schemeClr val="tx1">
                    <a:lumMod val="75000"/>
                    <a:lumOff val="25000"/>
                  </a:schemeClr>
                </a:solidFill>
                <a:latin typeface="+mj-ea"/>
                <a:ea typeface="+mj-ea"/>
              </a:endParaRPr>
            </a:p>
          </p:txBody>
        </p:sp>
        <p:sp>
          <p:nvSpPr>
            <p:cNvPr id="17" name="矩形 16"/>
            <p:cNvSpPr/>
            <p:nvPr/>
          </p:nvSpPr>
          <p:spPr>
            <a:xfrm>
              <a:off x="623378" y="4643789"/>
              <a:ext cx="2114904" cy="728982"/>
            </a:xfrm>
            <a:prstGeom prst="rect">
              <a:avLst/>
            </a:prstGeom>
          </p:spPr>
          <p:txBody>
            <a:bodyPr wrap="square">
              <a:spAutoFit/>
            </a:bodyPr>
            <a:lstStyle/>
            <a:p>
              <a:pPr algn="ctr">
                <a:lnSpc>
                  <a:spcPct val="120000"/>
                </a:lnSpc>
              </a:pPr>
              <a:r>
                <a:rPr lang="zh-CN" altLang="en-US" dirty="0">
                  <a:solidFill>
                    <a:schemeClr val="tx1">
                      <a:lumMod val="75000"/>
                      <a:lumOff val="25000"/>
                    </a:schemeClr>
                  </a:solidFill>
                  <a:latin typeface="+mn-ea"/>
                </a:rPr>
                <a:t>校本部现有教职工</a:t>
              </a:r>
              <a:r>
                <a:rPr lang="en-US" altLang="zh-CN" dirty="0">
                  <a:solidFill>
                    <a:schemeClr val="tx1">
                      <a:lumMod val="75000"/>
                      <a:lumOff val="25000"/>
                    </a:schemeClr>
                  </a:solidFill>
                  <a:latin typeface="+mn-ea"/>
                </a:rPr>
                <a:t>2600</a:t>
              </a:r>
              <a:r>
                <a:rPr lang="zh-CN" altLang="en-US" dirty="0">
                  <a:solidFill>
                    <a:schemeClr val="tx1">
                      <a:lumMod val="75000"/>
                      <a:lumOff val="25000"/>
                    </a:schemeClr>
                  </a:solidFill>
                  <a:latin typeface="+mn-ea"/>
                </a:rPr>
                <a:t>余人。</a:t>
              </a:r>
              <a:endParaRPr lang="zh-CN" altLang="en-US" dirty="0">
                <a:solidFill>
                  <a:schemeClr val="tx1">
                    <a:lumMod val="75000"/>
                    <a:lumOff val="25000"/>
                  </a:schemeClr>
                </a:solidFill>
                <a:latin typeface="+mn-ea"/>
              </a:endParaRPr>
            </a:p>
          </p:txBody>
        </p:sp>
        <p:cxnSp>
          <p:nvCxnSpPr>
            <p:cNvPr id="15" name="直接连接符 14"/>
            <p:cNvCxnSpPr/>
            <p:nvPr/>
          </p:nvCxnSpPr>
          <p:spPr>
            <a:xfrm>
              <a:off x="1556139"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32306" y="3276845"/>
              <a:ext cx="2097048" cy="830997"/>
            </a:xfrm>
            <a:prstGeom prst="rect">
              <a:avLst/>
            </a:prstGeom>
            <a:noFill/>
          </p:spPr>
          <p:txBody>
            <a:bodyPr wrap="none" rtlCol="0">
              <a:spAutoFit/>
            </a:bodyPr>
            <a:lstStyle/>
            <a:p>
              <a:pPr algn="ctr"/>
              <a:r>
                <a:rPr lang="en-US" altLang="zh-CN" sz="4800" dirty="0">
                  <a:solidFill>
                    <a:schemeClr val="accent1"/>
                  </a:solidFill>
                  <a:latin typeface="+mj-lt"/>
                </a:rPr>
                <a:t>2600</a:t>
              </a:r>
              <a:r>
                <a:rPr lang="en-US" altLang="zh-CN" sz="2800" dirty="0">
                  <a:solidFill>
                    <a:schemeClr val="accent1"/>
                  </a:solidFill>
                  <a:latin typeface="+mj-lt"/>
                </a:rPr>
                <a:t>+</a:t>
              </a:r>
              <a:endParaRPr lang="zh-CN" altLang="en-US" sz="4800" dirty="0">
                <a:solidFill>
                  <a:schemeClr val="accent1"/>
                </a:solidFill>
                <a:latin typeface="+mj-lt"/>
              </a:endParaRPr>
            </a:p>
          </p:txBody>
        </p:sp>
      </p:grpSp>
      <p:grpSp>
        <p:nvGrpSpPr>
          <p:cNvPr id="5" name="组合 4"/>
          <p:cNvGrpSpPr/>
          <p:nvPr/>
        </p:nvGrpSpPr>
        <p:grpSpPr>
          <a:xfrm>
            <a:off x="3505934" y="2743201"/>
            <a:ext cx="2392030" cy="3108786"/>
            <a:chOff x="3442229" y="2743201"/>
            <a:chExt cx="2392030" cy="3108786"/>
          </a:xfrm>
        </p:grpSpPr>
        <p:grpSp>
          <p:nvGrpSpPr>
            <p:cNvPr id="42" name="组合 41"/>
            <p:cNvGrpSpPr/>
            <p:nvPr/>
          </p:nvGrpSpPr>
          <p:grpSpPr>
            <a:xfrm>
              <a:off x="3442229" y="2743201"/>
              <a:ext cx="2392030" cy="3108786"/>
              <a:chOff x="484815" y="2743201"/>
              <a:chExt cx="2392030" cy="3108786"/>
            </a:xfrm>
          </p:grpSpPr>
          <p:sp>
            <p:nvSpPr>
              <p:cNvPr id="43" name="矩形 42"/>
              <p:cNvSpPr/>
              <p:nvPr/>
            </p:nvSpPr>
            <p:spPr>
              <a:xfrm>
                <a:off x="48481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7" name="矩形 46"/>
              <p:cNvSpPr/>
              <p:nvPr/>
            </p:nvSpPr>
            <p:spPr>
              <a:xfrm>
                <a:off x="59177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24" name="矩形 23"/>
            <p:cNvSpPr/>
            <p:nvPr/>
          </p:nvSpPr>
          <p:spPr>
            <a:xfrm>
              <a:off x="3776469" y="4204178"/>
              <a:ext cx="1723550" cy="430374"/>
            </a:xfrm>
            <a:prstGeom prst="rect">
              <a:avLst/>
            </a:prstGeom>
          </p:spPr>
          <p:txBody>
            <a:bodyPr wrap="none">
              <a:spAutoFit/>
            </a:bodyPr>
            <a:lstStyle/>
            <a:p>
              <a:pPr algn="ctr">
                <a:lnSpc>
                  <a:spcPct val="120000"/>
                </a:lnSpc>
              </a:pPr>
              <a:r>
                <a:rPr lang="zh-CN" altLang="en-US" sz="2000" b="1" dirty="0">
                  <a:solidFill>
                    <a:schemeClr val="tx1">
                      <a:lumMod val="75000"/>
                      <a:lumOff val="25000"/>
                    </a:schemeClr>
                  </a:solidFill>
                  <a:latin typeface="+mj-ea"/>
                  <a:ea typeface="+mj-ea"/>
                </a:rPr>
                <a:t>请输入小标题</a:t>
              </a:r>
              <a:endParaRPr lang="en-US" altLang="zh-CN" sz="2000" b="1" dirty="0">
                <a:solidFill>
                  <a:schemeClr val="tx1">
                    <a:lumMod val="75000"/>
                    <a:lumOff val="25000"/>
                  </a:schemeClr>
                </a:solidFill>
                <a:latin typeface="+mj-ea"/>
                <a:ea typeface="+mj-ea"/>
              </a:endParaRPr>
            </a:p>
          </p:txBody>
        </p:sp>
        <p:sp>
          <p:nvSpPr>
            <p:cNvPr id="25" name="矩形 24"/>
            <p:cNvSpPr/>
            <p:nvPr/>
          </p:nvSpPr>
          <p:spPr>
            <a:xfrm>
              <a:off x="3580792" y="4643789"/>
              <a:ext cx="2114904" cy="728982"/>
            </a:xfrm>
            <a:prstGeom prst="rect">
              <a:avLst/>
            </a:prstGeom>
          </p:spPr>
          <p:txBody>
            <a:bodyPr wrap="square">
              <a:spAutoFit/>
            </a:bodyPr>
            <a:lstStyle/>
            <a:p>
              <a:pPr algn="ctr">
                <a:lnSpc>
                  <a:spcPct val="120000"/>
                </a:lnSpc>
              </a:pPr>
              <a:r>
                <a:rPr lang="en-US" altLang="zh-CN" dirty="0">
                  <a:solidFill>
                    <a:schemeClr val="tx1">
                      <a:lumMod val="75000"/>
                      <a:lumOff val="25000"/>
                    </a:schemeClr>
                  </a:solidFill>
                  <a:latin typeface="+mn-ea"/>
                </a:rPr>
                <a:t>1909-2019</a:t>
              </a:r>
              <a:r>
                <a:rPr lang="zh-CN" altLang="en-US" dirty="0">
                  <a:solidFill>
                    <a:schemeClr val="tx1">
                      <a:lumMod val="75000"/>
                      <a:lumOff val="25000"/>
                    </a:schemeClr>
                  </a:solidFill>
                  <a:latin typeface="+mn-ea"/>
                </a:rPr>
                <a:t>，已走过</a:t>
              </a:r>
              <a:r>
                <a:rPr lang="en-US" altLang="zh-CN" dirty="0">
                  <a:solidFill>
                    <a:schemeClr val="tx1">
                      <a:lumMod val="75000"/>
                      <a:lumOff val="25000"/>
                    </a:schemeClr>
                  </a:solidFill>
                  <a:latin typeface="+mn-ea"/>
                </a:rPr>
                <a:t>110</a:t>
              </a:r>
              <a:r>
                <a:rPr lang="zh-CN" altLang="en-US" dirty="0">
                  <a:solidFill>
                    <a:schemeClr val="tx1">
                      <a:lumMod val="75000"/>
                      <a:lumOff val="25000"/>
                    </a:schemeClr>
                  </a:solidFill>
                  <a:latin typeface="+mn-ea"/>
                </a:rPr>
                <a:t>个春秋。</a:t>
              </a:r>
              <a:endParaRPr lang="zh-CN" altLang="en-US" dirty="0">
                <a:solidFill>
                  <a:schemeClr val="tx1">
                    <a:lumMod val="75000"/>
                    <a:lumOff val="25000"/>
                  </a:schemeClr>
                </a:solidFill>
                <a:latin typeface="+mn-ea"/>
              </a:endParaRPr>
            </a:p>
          </p:txBody>
        </p:sp>
        <p:cxnSp>
          <p:nvCxnSpPr>
            <p:cNvPr id="26" name="直接连接符 25"/>
            <p:cNvCxnSpPr/>
            <p:nvPr/>
          </p:nvCxnSpPr>
          <p:spPr>
            <a:xfrm>
              <a:off x="4513553"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3814942" y="3276845"/>
              <a:ext cx="1646605" cy="830997"/>
            </a:xfrm>
            <a:prstGeom prst="rect">
              <a:avLst/>
            </a:prstGeom>
            <a:noFill/>
          </p:spPr>
          <p:txBody>
            <a:bodyPr wrap="none" rtlCol="0">
              <a:spAutoFit/>
            </a:bodyPr>
            <a:lstStyle/>
            <a:p>
              <a:pPr algn="ctr"/>
              <a:r>
                <a:rPr lang="en-US" altLang="zh-CN" sz="4800" dirty="0">
                  <a:solidFill>
                    <a:srgbClr val="E85110"/>
                  </a:solidFill>
                  <a:latin typeface="+mj-lt"/>
                </a:rPr>
                <a:t>110</a:t>
              </a:r>
              <a:r>
                <a:rPr lang="zh-CN" altLang="en-US" sz="1600" dirty="0">
                  <a:solidFill>
                    <a:srgbClr val="E85110"/>
                  </a:solidFill>
                  <a:latin typeface="+mj-lt"/>
                  <a:ea typeface="+mj-ea"/>
                </a:rPr>
                <a:t>年</a:t>
              </a:r>
              <a:endParaRPr lang="zh-CN" altLang="en-US" sz="4800" dirty="0">
                <a:solidFill>
                  <a:srgbClr val="E85110"/>
                </a:solidFill>
                <a:latin typeface="+mj-lt"/>
                <a:ea typeface="+mj-ea"/>
              </a:endParaRPr>
            </a:p>
          </p:txBody>
        </p:sp>
      </p:grpSp>
      <p:grpSp>
        <p:nvGrpSpPr>
          <p:cNvPr id="6" name="组合 5"/>
          <p:cNvGrpSpPr/>
          <p:nvPr/>
        </p:nvGrpSpPr>
        <p:grpSpPr>
          <a:xfrm>
            <a:off x="6305289" y="2743201"/>
            <a:ext cx="2392030" cy="3108786"/>
            <a:chOff x="6399643" y="2743201"/>
            <a:chExt cx="2392030" cy="3108786"/>
          </a:xfrm>
        </p:grpSpPr>
        <p:grpSp>
          <p:nvGrpSpPr>
            <p:cNvPr id="79" name="组合 78"/>
            <p:cNvGrpSpPr/>
            <p:nvPr/>
          </p:nvGrpSpPr>
          <p:grpSpPr>
            <a:xfrm>
              <a:off x="6399643" y="2743201"/>
              <a:ext cx="2392030" cy="3108786"/>
              <a:chOff x="484815" y="2743201"/>
              <a:chExt cx="2392030" cy="3108786"/>
            </a:xfrm>
          </p:grpSpPr>
          <p:sp>
            <p:nvSpPr>
              <p:cNvPr id="80" name="矩形 79"/>
              <p:cNvSpPr/>
              <p:nvPr/>
            </p:nvSpPr>
            <p:spPr>
              <a:xfrm>
                <a:off x="48481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1" name="矩形 80"/>
              <p:cNvSpPr/>
              <p:nvPr/>
            </p:nvSpPr>
            <p:spPr>
              <a:xfrm>
                <a:off x="59177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31" name="矩形 30"/>
            <p:cNvSpPr/>
            <p:nvPr/>
          </p:nvSpPr>
          <p:spPr>
            <a:xfrm>
              <a:off x="6733883" y="4204178"/>
              <a:ext cx="1723550" cy="430374"/>
            </a:xfrm>
            <a:prstGeom prst="rect">
              <a:avLst/>
            </a:prstGeom>
          </p:spPr>
          <p:txBody>
            <a:bodyPr wrap="none">
              <a:spAutoFit/>
            </a:bodyPr>
            <a:lstStyle/>
            <a:p>
              <a:pPr algn="ctr">
                <a:lnSpc>
                  <a:spcPct val="120000"/>
                </a:lnSpc>
              </a:pPr>
              <a:r>
                <a:rPr lang="zh-CN" altLang="en-US" sz="2000" b="1" dirty="0">
                  <a:solidFill>
                    <a:schemeClr val="tx1">
                      <a:lumMod val="75000"/>
                      <a:lumOff val="25000"/>
                    </a:schemeClr>
                  </a:solidFill>
                  <a:latin typeface="+mj-ea"/>
                  <a:ea typeface="+mj-ea"/>
                </a:rPr>
                <a:t>请输入小标题</a:t>
              </a:r>
              <a:endParaRPr lang="en-US" altLang="zh-CN" sz="2000" b="1" dirty="0">
                <a:solidFill>
                  <a:schemeClr val="tx1">
                    <a:lumMod val="75000"/>
                    <a:lumOff val="25000"/>
                  </a:schemeClr>
                </a:solidFill>
                <a:latin typeface="+mj-ea"/>
                <a:ea typeface="+mj-ea"/>
              </a:endParaRPr>
            </a:p>
          </p:txBody>
        </p:sp>
        <p:sp>
          <p:nvSpPr>
            <p:cNvPr id="32" name="矩形 31"/>
            <p:cNvSpPr/>
            <p:nvPr/>
          </p:nvSpPr>
          <p:spPr>
            <a:xfrm>
              <a:off x="6538206" y="4643789"/>
              <a:ext cx="2114904" cy="728982"/>
            </a:xfrm>
            <a:prstGeom prst="rect">
              <a:avLst/>
            </a:prstGeom>
          </p:spPr>
          <p:txBody>
            <a:bodyPr wrap="square">
              <a:spAutoFit/>
            </a:bodyPr>
            <a:lstStyle/>
            <a:p>
              <a:pPr algn="ctr">
                <a:lnSpc>
                  <a:spcPct val="120000"/>
                </a:lnSpc>
              </a:pPr>
              <a:r>
                <a:rPr lang="zh-CN" altLang="en-US" dirty="0">
                  <a:solidFill>
                    <a:schemeClr val="tx1">
                      <a:lumMod val="75000"/>
                      <a:lumOff val="25000"/>
                    </a:schemeClr>
                  </a:solidFill>
                  <a:latin typeface="+mn-ea"/>
                </a:rPr>
                <a:t>教学科研仪器设备总值近</a:t>
              </a:r>
              <a:r>
                <a:rPr lang="en-US" altLang="zh-CN" dirty="0">
                  <a:solidFill>
                    <a:schemeClr val="tx1">
                      <a:lumMod val="75000"/>
                      <a:lumOff val="25000"/>
                    </a:schemeClr>
                  </a:solidFill>
                  <a:latin typeface="+mn-ea"/>
                </a:rPr>
                <a:t>5.25</a:t>
              </a:r>
              <a:r>
                <a:rPr lang="zh-CN" altLang="en-US" dirty="0">
                  <a:solidFill>
                    <a:schemeClr val="tx1">
                      <a:lumMod val="75000"/>
                      <a:lumOff val="25000"/>
                    </a:schemeClr>
                  </a:solidFill>
                  <a:latin typeface="+mn-ea"/>
                </a:rPr>
                <a:t>亿元。</a:t>
              </a:r>
              <a:endParaRPr lang="zh-CN" altLang="en-US" dirty="0">
                <a:solidFill>
                  <a:schemeClr val="tx1">
                    <a:lumMod val="75000"/>
                    <a:lumOff val="25000"/>
                  </a:schemeClr>
                </a:solidFill>
                <a:latin typeface="+mn-ea"/>
              </a:endParaRPr>
            </a:p>
          </p:txBody>
        </p:sp>
        <p:cxnSp>
          <p:nvCxnSpPr>
            <p:cNvPr id="33" name="直接连接符 32"/>
            <p:cNvCxnSpPr/>
            <p:nvPr/>
          </p:nvCxnSpPr>
          <p:spPr>
            <a:xfrm>
              <a:off x="7470967"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669764" y="3276845"/>
              <a:ext cx="1851789" cy="830997"/>
            </a:xfrm>
            <a:prstGeom prst="rect">
              <a:avLst/>
            </a:prstGeom>
            <a:noFill/>
          </p:spPr>
          <p:txBody>
            <a:bodyPr wrap="none" rtlCol="0">
              <a:spAutoFit/>
            </a:bodyPr>
            <a:lstStyle/>
            <a:p>
              <a:pPr algn="ctr"/>
              <a:r>
                <a:rPr lang="en-US" altLang="zh-CN" sz="4800" dirty="0">
                  <a:solidFill>
                    <a:schemeClr val="accent1"/>
                  </a:solidFill>
                  <a:latin typeface="+mj-lt"/>
                </a:rPr>
                <a:t>5.25</a:t>
              </a:r>
              <a:r>
                <a:rPr lang="zh-CN" altLang="en-US" sz="1600" dirty="0">
                  <a:solidFill>
                    <a:schemeClr val="accent1"/>
                  </a:solidFill>
                  <a:latin typeface="+mj-lt"/>
                  <a:ea typeface="+mj-ea"/>
                </a:rPr>
                <a:t>亿</a:t>
              </a:r>
              <a:endParaRPr lang="zh-CN" altLang="en-US" sz="4800" dirty="0">
                <a:solidFill>
                  <a:schemeClr val="accent1"/>
                </a:solidFill>
                <a:latin typeface="+mj-lt"/>
                <a:ea typeface="+mj-ea"/>
              </a:endParaRPr>
            </a:p>
          </p:txBody>
        </p:sp>
      </p:grpSp>
      <p:grpSp>
        <p:nvGrpSpPr>
          <p:cNvPr id="7" name="组合 6"/>
          <p:cNvGrpSpPr/>
          <p:nvPr/>
        </p:nvGrpSpPr>
        <p:grpSpPr>
          <a:xfrm>
            <a:off x="9104645" y="2743201"/>
            <a:ext cx="2392030" cy="3108786"/>
            <a:chOff x="9325885" y="2743201"/>
            <a:chExt cx="2392030" cy="3108786"/>
          </a:xfrm>
        </p:grpSpPr>
        <p:sp>
          <p:nvSpPr>
            <p:cNvPr id="114" name="矩形 113"/>
            <p:cNvSpPr/>
            <p:nvPr/>
          </p:nvSpPr>
          <p:spPr>
            <a:xfrm>
              <a:off x="932588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5" name="矩形 114"/>
            <p:cNvSpPr/>
            <p:nvPr/>
          </p:nvSpPr>
          <p:spPr>
            <a:xfrm>
              <a:off x="943284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8" name="矩形 37"/>
            <p:cNvSpPr/>
            <p:nvPr/>
          </p:nvSpPr>
          <p:spPr>
            <a:xfrm>
              <a:off x="9660125" y="4204178"/>
              <a:ext cx="1723550" cy="430374"/>
            </a:xfrm>
            <a:prstGeom prst="rect">
              <a:avLst/>
            </a:prstGeom>
          </p:spPr>
          <p:txBody>
            <a:bodyPr wrap="none">
              <a:spAutoFit/>
            </a:bodyPr>
            <a:lstStyle/>
            <a:p>
              <a:pPr algn="ctr">
                <a:lnSpc>
                  <a:spcPct val="120000"/>
                </a:lnSpc>
              </a:pPr>
              <a:r>
                <a:rPr lang="zh-CN" altLang="en-US" sz="2000" b="1" dirty="0">
                  <a:solidFill>
                    <a:schemeClr val="tx1">
                      <a:lumMod val="75000"/>
                      <a:lumOff val="25000"/>
                    </a:schemeClr>
                  </a:solidFill>
                  <a:latin typeface="+mj-ea"/>
                  <a:ea typeface="+mj-ea"/>
                </a:rPr>
                <a:t>请输入小标题</a:t>
              </a:r>
              <a:endParaRPr lang="en-US" altLang="zh-CN" sz="2000" b="1" dirty="0">
                <a:solidFill>
                  <a:schemeClr val="tx1">
                    <a:lumMod val="75000"/>
                    <a:lumOff val="25000"/>
                  </a:schemeClr>
                </a:solidFill>
                <a:latin typeface="+mj-ea"/>
                <a:ea typeface="+mj-ea"/>
              </a:endParaRPr>
            </a:p>
          </p:txBody>
        </p:sp>
        <p:sp>
          <p:nvSpPr>
            <p:cNvPr id="39" name="矩形 38"/>
            <p:cNvSpPr/>
            <p:nvPr/>
          </p:nvSpPr>
          <p:spPr>
            <a:xfrm>
              <a:off x="9464448" y="4643789"/>
              <a:ext cx="2114904" cy="730777"/>
            </a:xfrm>
            <a:prstGeom prst="rect">
              <a:avLst/>
            </a:prstGeom>
          </p:spPr>
          <p:txBody>
            <a:bodyPr wrap="square">
              <a:spAutoFit/>
            </a:bodyPr>
            <a:lstStyle/>
            <a:p>
              <a:pPr algn="ctr">
                <a:lnSpc>
                  <a:spcPct val="120000"/>
                </a:lnSpc>
              </a:pPr>
              <a:r>
                <a:rPr lang="zh-CN" altLang="en-US" dirty="0">
                  <a:solidFill>
                    <a:schemeClr val="tx1">
                      <a:lumMod val="75000"/>
                      <a:lumOff val="25000"/>
                    </a:schemeClr>
                  </a:solidFill>
                  <a:latin typeface="+mn-ea"/>
                </a:rPr>
                <a:t>河南理工大学拥有南北西三个校区。</a:t>
              </a:r>
              <a:endParaRPr lang="zh-CN" altLang="en-US" dirty="0">
                <a:solidFill>
                  <a:schemeClr val="tx1">
                    <a:lumMod val="75000"/>
                    <a:lumOff val="25000"/>
                  </a:schemeClr>
                </a:solidFill>
                <a:latin typeface="+mn-ea"/>
              </a:endParaRPr>
            </a:p>
          </p:txBody>
        </p:sp>
        <p:cxnSp>
          <p:nvCxnSpPr>
            <p:cNvPr id="40" name="直接连接符 39"/>
            <p:cNvCxnSpPr/>
            <p:nvPr/>
          </p:nvCxnSpPr>
          <p:spPr>
            <a:xfrm>
              <a:off x="10397209"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0019199" y="3276845"/>
              <a:ext cx="1005403" cy="830997"/>
            </a:xfrm>
            <a:prstGeom prst="rect">
              <a:avLst/>
            </a:prstGeom>
            <a:noFill/>
          </p:spPr>
          <p:txBody>
            <a:bodyPr wrap="none" rtlCol="0">
              <a:spAutoFit/>
            </a:bodyPr>
            <a:lstStyle/>
            <a:p>
              <a:pPr algn="ctr"/>
              <a:r>
                <a:rPr lang="en-US" altLang="zh-CN" sz="4800" dirty="0">
                  <a:solidFill>
                    <a:schemeClr val="accent1"/>
                  </a:solidFill>
                  <a:latin typeface="+mj-lt"/>
                </a:rPr>
                <a:t>3</a:t>
              </a:r>
              <a:r>
                <a:rPr lang="zh-CN" altLang="en-US" sz="1600" dirty="0">
                  <a:solidFill>
                    <a:schemeClr val="accent1"/>
                  </a:solidFill>
                  <a:latin typeface="+mj-lt"/>
                  <a:ea typeface="+mj-ea"/>
                </a:rPr>
                <a:t>校区</a:t>
              </a:r>
              <a:endParaRPr lang="zh-CN" altLang="en-US" sz="1600" dirty="0">
                <a:solidFill>
                  <a:schemeClr val="accent1"/>
                </a:solidFill>
                <a:latin typeface="+mj-lt"/>
                <a:ea typeface="+mj-ea"/>
              </a:endParaRPr>
            </a:p>
          </p:txBody>
        </p:sp>
      </p:grpSp>
      <p:sp>
        <p:nvSpPr>
          <p:cNvPr id="46" name="矩形 45"/>
          <p:cNvSpPr/>
          <p:nvPr/>
        </p:nvSpPr>
        <p:spPr>
          <a:xfrm>
            <a:off x="4362192" y="1115941"/>
            <a:ext cx="3467617" cy="633187"/>
          </a:xfrm>
          <a:prstGeom prst="rect">
            <a:avLst/>
          </a:prstGeom>
        </p:spPr>
        <p:txBody>
          <a:bodyPr wrap="none">
            <a:spAutoFit/>
          </a:bodyPr>
          <a:lstStyle/>
          <a:p>
            <a:pPr algn="ctr">
              <a:lnSpc>
                <a:spcPct val="120000"/>
              </a:lnSpc>
            </a:pPr>
            <a:r>
              <a:rPr lang="zh-CN" altLang="en-US" sz="3200" b="1" dirty="0">
                <a:solidFill>
                  <a:schemeClr val="tx1">
                    <a:lumMod val="85000"/>
                    <a:lumOff val="15000"/>
                  </a:schemeClr>
                </a:solidFill>
                <a:latin typeface="+mj-ea"/>
                <a:ea typeface="+mj-ea"/>
              </a:rPr>
              <a:t>请在此处输入标题</a:t>
            </a:r>
            <a:endParaRPr lang="en-US" altLang="zh-CN" sz="3200" b="1" dirty="0">
              <a:solidFill>
                <a:schemeClr val="tx1">
                  <a:lumMod val="85000"/>
                  <a:lumOff val="15000"/>
                </a:schemeClr>
              </a:solidFill>
              <a:latin typeface="+mj-ea"/>
              <a:ea typeface="+mj-ea"/>
            </a:endParaRPr>
          </a:p>
        </p:txBody>
      </p:sp>
      <p:cxnSp>
        <p:nvCxnSpPr>
          <p:cNvPr id="44" name="直接连接符 43"/>
          <p:cNvCxnSpPr/>
          <p:nvPr/>
        </p:nvCxnSpPr>
        <p:spPr>
          <a:xfrm>
            <a:off x="5971309" y="1922927"/>
            <a:ext cx="2493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2365034" y="2043828"/>
            <a:ext cx="7461932" cy="431400"/>
          </a:xfrm>
          <a:prstGeom prst="rect">
            <a:avLst/>
          </a:prstGeom>
        </p:spPr>
        <p:txBody>
          <a:bodyPr wrap="square">
            <a:spAutoFit/>
          </a:bodyPr>
          <a:lstStyle/>
          <a:p>
            <a:pPr algn="ctr">
              <a:lnSpc>
                <a:spcPct val="120000"/>
              </a:lnSpc>
            </a:pPr>
            <a:r>
              <a:rPr lang="zh-CN" altLang="en-US" sz="2000" dirty="0">
                <a:solidFill>
                  <a:schemeClr val="tx1">
                    <a:lumMod val="75000"/>
                    <a:lumOff val="25000"/>
                  </a:schemeClr>
                </a:solidFill>
              </a:rPr>
              <a:t>简单输入一些文字做个总结</a:t>
            </a:r>
            <a:endParaRPr lang="zh-CN" altLang="en-US" sz="2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p:cNvGrpSpPr/>
          <p:nvPr/>
        </p:nvGrpSpPr>
        <p:grpSpPr>
          <a:xfrm>
            <a:off x="9807774" y="376474"/>
            <a:ext cx="1701219" cy="418438"/>
            <a:chOff x="2191473" y="2468629"/>
            <a:chExt cx="7809054" cy="1920742"/>
          </a:xfrm>
          <a:solidFill>
            <a:srgbClr val="014F8E"/>
          </a:solidFill>
        </p:grpSpPr>
        <p:sp>
          <p:nvSpPr>
            <p:cNvPr id="70" name="íŝlîḍe"/>
            <p:cNvSpPr/>
            <p:nvPr/>
          </p:nvSpPr>
          <p:spPr bwMode="auto">
            <a:xfrm>
              <a:off x="2191473" y="2508284"/>
              <a:ext cx="1886171" cy="1881087"/>
            </a:xfrm>
            <a:custGeom>
              <a:avLst/>
              <a:gdLst>
                <a:gd name="T0" fmla="*/ 546 w 4879"/>
                <a:gd name="T1" fmla="*/ 2803 h 4873"/>
                <a:gd name="T2" fmla="*/ 4256 w 4879"/>
                <a:gd name="T3" fmla="*/ 1823 h 4873"/>
                <a:gd name="T4" fmla="*/ 4034 w 4879"/>
                <a:gd name="T5" fmla="*/ 1806 h 4873"/>
                <a:gd name="T6" fmla="*/ 4077 w 4879"/>
                <a:gd name="T7" fmla="*/ 1985 h 4873"/>
                <a:gd name="T8" fmla="*/ 4520 w 4879"/>
                <a:gd name="T9" fmla="*/ 1977 h 4873"/>
                <a:gd name="T10" fmla="*/ 4299 w 4879"/>
                <a:gd name="T11" fmla="*/ 1951 h 4873"/>
                <a:gd name="T12" fmla="*/ 4427 w 4879"/>
                <a:gd name="T13" fmla="*/ 2079 h 4873"/>
                <a:gd name="T14" fmla="*/ 3957 w 4879"/>
                <a:gd name="T15" fmla="*/ 1125 h 4873"/>
                <a:gd name="T16" fmla="*/ 3548 w 4879"/>
                <a:gd name="T17" fmla="*/ 1040 h 4873"/>
                <a:gd name="T18" fmla="*/ 2951 w 4879"/>
                <a:gd name="T19" fmla="*/ 537 h 4873"/>
                <a:gd name="T20" fmla="*/ 1902 w 4879"/>
                <a:gd name="T21" fmla="*/ 588 h 4873"/>
                <a:gd name="T22" fmla="*/ 1843 w 4879"/>
                <a:gd name="T23" fmla="*/ 793 h 4873"/>
                <a:gd name="T24" fmla="*/ 2047 w 4879"/>
                <a:gd name="T25" fmla="*/ 733 h 4873"/>
                <a:gd name="T26" fmla="*/ 1979 w 4879"/>
                <a:gd name="T27" fmla="*/ 460 h 4873"/>
                <a:gd name="T28" fmla="*/ 1101 w 4879"/>
                <a:gd name="T29" fmla="*/ 1082 h 4873"/>
                <a:gd name="T30" fmla="*/ 1135 w 4879"/>
                <a:gd name="T31" fmla="*/ 1065 h 4873"/>
                <a:gd name="T32" fmla="*/ 1194 w 4879"/>
                <a:gd name="T33" fmla="*/ 980 h 4873"/>
                <a:gd name="T34" fmla="*/ 1058 w 4879"/>
                <a:gd name="T35" fmla="*/ 1040 h 4873"/>
                <a:gd name="T36" fmla="*/ 879 w 4879"/>
                <a:gd name="T37" fmla="*/ 1951 h 4873"/>
                <a:gd name="T38" fmla="*/ 614 w 4879"/>
                <a:gd name="T39" fmla="*/ 1892 h 4873"/>
                <a:gd name="T40" fmla="*/ 427 w 4879"/>
                <a:gd name="T41" fmla="*/ 1653 h 4873"/>
                <a:gd name="T42" fmla="*/ 589 w 4879"/>
                <a:gd name="T43" fmla="*/ 2070 h 4873"/>
                <a:gd name="T44" fmla="*/ 1638 w 4879"/>
                <a:gd name="T45" fmla="*/ 3433 h 4873"/>
                <a:gd name="T46" fmla="*/ 2457 w 4879"/>
                <a:gd name="T47" fmla="*/ 2675 h 4873"/>
                <a:gd name="T48" fmla="*/ 2857 w 4879"/>
                <a:gd name="T49" fmla="*/ 3391 h 4873"/>
                <a:gd name="T50" fmla="*/ 3156 w 4879"/>
                <a:gd name="T51" fmla="*/ 3348 h 4873"/>
                <a:gd name="T52" fmla="*/ 3343 w 4879"/>
                <a:gd name="T53" fmla="*/ 3476 h 4873"/>
                <a:gd name="T54" fmla="*/ 162 w 4879"/>
                <a:gd name="T55" fmla="*/ 2437 h 4873"/>
                <a:gd name="T56" fmla="*/ 4273 w 4879"/>
                <a:gd name="T57" fmla="*/ 2633 h 4873"/>
                <a:gd name="T58" fmla="*/ 4299 w 4879"/>
                <a:gd name="T59" fmla="*/ 2863 h 4873"/>
                <a:gd name="T60" fmla="*/ 4307 w 4879"/>
                <a:gd name="T61" fmla="*/ 3169 h 4873"/>
                <a:gd name="T62" fmla="*/ 4196 w 4879"/>
                <a:gd name="T63" fmla="*/ 3297 h 4873"/>
                <a:gd name="T64" fmla="*/ 4247 w 4879"/>
                <a:gd name="T65" fmla="*/ 3357 h 4873"/>
                <a:gd name="T66" fmla="*/ 4102 w 4879"/>
                <a:gd name="T67" fmla="*/ 3553 h 4873"/>
                <a:gd name="T68" fmla="*/ 4009 w 4879"/>
                <a:gd name="T69" fmla="*/ 3442 h 4873"/>
                <a:gd name="T70" fmla="*/ 4026 w 4879"/>
                <a:gd name="T71" fmla="*/ 3587 h 4873"/>
                <a:gd name="T72" fmla="*/ 3855 w 4879"/>
                <a:gd name="T73" fmla="*/ 3817 h 4873"/>
                <a:gd name="T74" fmla="*/ 3710 w 4879"/>
                <a:gd name="T75" fmla="*/ 3979 h 4873"/>
                <a:gd name="T76" fmla="*/ 3386 w 4879"/>
                <a:gd name="T77" fmla="*/ 4234 h 4873"/>
                <a:gd name="T78" fmla="*/ 3386 w 4879"/>
                <a:gd name="T79" fmla="*/ 4004 h 4873"/>
                <a:gd name="T80" fmla="*/ 3565 w 4879"/>
                <a:gd name="T81" fmla="*/ 4115 h 4873"/>
                <a:gd name="T82" fmla="*/ 3122 w 4879"/>
                <a:gd name="T83" fmla="*/ 4354 h 4873"/>
                <a:gd name="T84" fmla="*/ 2909 w 4879"/>
                <a:gd name="T85" fmla="*/ 4234 h 4873"/>
                <a:gd name="T86" fmla="*/ 2806 w 4879"/>
                <a:gd name="T87" fmla="*/ 4439 h 4873"/>
                <a:gd name="T88" fmla="*/ 2482 w 4879"/>
                <a:gd name="T89" fmla="*/ 4277 h 4873"/>
                <a:gd name="T90" fmla="*/ 2474 w 4879"/>
                <a:gd name="T91" fmla="*/ 4464 h 4873"/>
                <a:gd name="T92" fmla="*/ 2201 w 4879"/>
                <a:gd name="T93" fmla="*/ 4354 h 4873"/>
                <a:gd name="T94" fmla="*/ 2005 w 4879"/>
                <a:gd name="T95" fmla="*/ 4302 h 4873"/>
                <a:gd name="T96" fmla="*/ 1945 w 4879"/>
                <a:gd name="T97" fmla="*/ 4209 h 4873"/>
                <a:gd name="T98" fmla="*/ 1740 w 4879"/>
                <a:gd name="T99" fmla="*/ 4200 h 4873"/>
                <a:gd name="T100" fmla="*/ 1749 w 4879"/>
                <a:gd name="T101" fmla="*/ 4124 h 4873"/>
                <a:gd name="T102" fmla="*/ 1322 w 4879"/>
                <a:gd name="T103" fmla="*/ 4115 h 4873"/>
                <a:gd name="T104" fmla="*/ 1348 w 4879"/>
                <a:gd name="T105" fmla="*/ 4030 h 4873"/>
                <a:gd name="T106" fmla="*/ 1177 w 4879"/>
                <a:gd name="T107" fmla="*/ 3757 h 4873"/>
                <a:gd name="T108" fmla="*/ 973 w 4879"/>
                <a:gd name="T109" fmla="*/ 3519 h 4873"/>
                <a:gd name="T110" fmla="*/ 819 w 4879"/>
                <a:gd name="T111" fmla="*/ 3646 h 4873"/>
                <a:gd name="T112" fmla="*/ 700 w 4879"/>
                <a:gd name="T113" fmla="*/ 3468 h 4873"/>
                <a:gd name="T114" fmla="*/ 742 w 4879"/>
                <a:gd name="T115" fmla="*/ 3391 h 4873"/>
                <a:gd name="T116" fmla="*/ 700 w 4879"/>
                <a:gd name="T117" fmla="*/ 3135 h 4873"/>
                <a:gd name="T118" fmla="*/ 597 w 4879"/>
                <a:gd name="T119" fmla="*/ 2973 h 4873"/>
                <a:gd name="T120" fmla="*/ 657 w 4879"/>
                <a:gd name="T121" fmla="*/ 2880 h 4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79" h="4873">
                  <a:moveTo>
                    <a:pt x="546" y="2735"/>
                  </a:moveTo>
                  <a:cubicBezTo>
                    <a:pt x="563" y="2803"/>
                    <a:pt x="563" y="2803"/>
                    <a:pt x="563" y="2803"/>
                  </a:cubicBezTo>
                  <a:cubicBezTo>
                    <a:pt x="614" y="2786"/>
                    <a:pt x="614" y="2786"/>
                    <a:pt x="614" y="2786"/>
                  </a:cubicBezTo>
                  <a:cubicBezTo>
                    <a:pt x="632" y="2786"/>
                    <a:pt x="640" y="2778"/>
                    <a:pt x="632" y="2760"/>
                  </a:cubicBezTo>
                  <a:cubicBezTo>
                    <a:pt x="640" y="2760"/>
                    <a:pt x="640" y="2760"/>
                    <a:pt x="640" y="2760"/>
                  </a:cubicBezTo>
                  <a:cubicBezTo>
                    <a:pt x="666" y="2863"/>
                    <a:pt x="666" y="2863"/>
                    <a:pt x="666" y="2863"/>
                  </a:cubicBezTo>
                  <a:cubicBezTo>
                    <a:pt x="649" y="2863"/>
                    <a:pt x="649" y="2863"/>
                    <a:pt x="649" y="2863"/>
                  </a:cubicBezTo>
                  <a:cubicBezTo>
                    <a:pt x="649" y="2846"/>
                    <a:pt x="640" y="2837"/>
                    <a:pt x="623" y="2837"/>
                  </a:cubicBezTo>
                  <a:cubicBezTo>
                    <a:pt x="487" y="2863"/>
                    <a:pt x="487" y="2863"/>
                    <a:pt x="487" y="2863"/>
                  </a:cubicBezTo>
                  <a:cubicBezTo>
                    <a:pt x="478" y="2863"/>
                    <a:pt x="469" y="2871"/>
                    <a:pt x="478" y="2897"/>
                  </a:cubicBezTo>
                  <a:cubicBezTo>
                    <a:pt x="461" y="2897"/>
                    <a:pt x="461" y="2897"/>
                    <a:pt x="461" y="2897"/>
                  </a:cubicBezTo>
                  <a:cubicBezTo>
                    <a:pt x="444" y="2795"/>
                    <a:pt x="444" y="2795"/>
                    <a:pt x="444" y="2795"/>
                  </a:cubicBezTo>
                  <a:cubicBezTo>
                    <a:pt x="461" y="2795"/>
                    <a:pt x="461" y="2795"/>
                    <a:pt x="461" y="2795"/>
                  </a:cubicBezTo>
                  <a:cubicBezTo>
                    <a:pt x="461" y="2812"/>
                    <a:pt x="469" y="2820"/>
                    <a:pt x="478" y="2812"/>
                  </a:cubicBezTo>
                  <a:cubicBezTo>
                    <a:pt x="546" y="2803"/>
                    <a:pt x="546" y="2803"/>
                    <a:pt x="546" y="2803"/>
                  </a:cubicBezTo>
                  <a:cubicBezTo>
                    <a:pt x="538" y="2735"/>
                    <a:pt x="538" y="2735"/>
                    <a:pt x="538" y="2735"/>
                  </a:cubicBezTo>
                  <a:cubicBezTo>
                    <a:pt x="469" y="2752"/>
                    <a:pt x="469" y="2752"/>
                    <a:pt x="469" y="2752"/>
                  </a:cubicBezTo>
                  <a:cubicBezTo>
                    <a:pt x="452" y="2752"/>
                    <a:pt x="452" y="2760"/>
                    <a:pt x="452" y="2778"/>
                  </a:cubicBezTo>
                  <a:cubicBezTo>
                    <a:pt x="444" y="2778"/>
                    <a:pt x="444" y="2778"/>
                    <a:pt x="444" y="2778"/>
                  </a:cubicBezTo>
                  <a:cubicBezTo>
                    <a:pt x="427" y="2684"/>
                    <a:pt x="427" y="2684"/>
                    <a:pt x="427" y="2684"/>
                  </a:cubicBezTo>
                  <a:cubicBezTo>
                    <a:pt x="435" y="2675"/>
                    <a:pt x="435" y="2675"/>
                    <a:pt x="435" y="2675"/>
                  </a:cubicBezTo>
                  <a:cubicBezTo>
                    <a:pt x="435" y="2701"/>
                    <a:pt x="444" y="2709"/>
                    <a:pt x="461" y="2701"/>
                  </a:cubicBezTo>
                  <a:cubicBezTo>
                    <a:pt x="597" y="2675"/>
                    <a:pt x="597" y="2675"/>
                    <a:pt x="597" y="2675"/>
                  </a:cubicBezTo>
                  <a:cubicBezTo>
                    <a:pt x="614" y="2675"/>
                    <a:pt x="614" y="2667"/>
                    <a:pt x="614" y="2650"/>
                  </a:cubicBezTo>
                  <a:cubicBezTo>
                    <a:pt x="623" y="2641"/>
                    <a:pt x="623" y="2641"/>
                    <a:pt x="623" y="2641"/>
                  </a:cubicBezTo>
                  <a:cubicBezTo>
                    <a:pt x="640" y="2743"/>
                    <a:pt x="640" y="2743"/>
                    <a:pt x="640" y="2743"/>
                  </a:cubicBezTo>
                  <a:cubicBezTo>
                    <a:pt x="632" y="2743"/>
                    <a:pt x="632" y="2743"/>
                    <a:pt x="632" y="2743"/>
                  </a:cubicBezTo>
                  <a:cubicBezTo>
                    <a:pt x="632" y="2726"/>
                    <a:pt x="623" y="2726"/>
                    <a:pt x="606" y="2726"/>
                  </a:cubicBezTo>
                  <a:lnTo>
                    <a:pt x="546" y="2735"/>
                  </a:lnTo>
                  <a:close/>
                  <a:moveTo>
                    <a:pt x="4256" y="1823"/>
                  </a:moveTo>
                  <a:cubicBezTo>
                    <a:pt x="4247" y="1832"/>
                    <a:pt x="4230" y="1849"/>
                    <a:pt x="4222" y="1849"/>
                  </a:cubicBezTo>
                  <a:cubicBezTo>
                    <a:pt x="4205" y="1849"/>
                    <a:pt x="4188" y="1875"/>
                    <a:pt x="4205" y="1875"/>
                  </a:cubicBezTo>
                  <a:cubicBezTo>
                    <a:pt x="4222" y="1883"/>
                    <a:pt x="4230" y="1883"/>
                    <a:pt x="4256" y="1858"/>
                  </a:cubicBezTo>
                  <a:cubicBezTo>
                    <a:pt x="4273" y="1840"/>
                    <a:pt x="4290" y="1798"/>
                    <a:pt x="4256" y="1823"/>
                  </a:cubicBezTo>
                  <a:close/>
                  <a:moveTo>
                    <a:pt x="4137" y="2011"/>
                  </a:moveTo>
                  <a:cubicBezTo>
                    <a:pt x="4145" y="2028"/>
                    <a:pt x="4162" y="2028"/>
                    <a:pt x="4171" y="2019"/>
                  </a:cubicBezTo>
                  <a:cubicBezTo>
                    <a:pt x="4188" y="2019"/>
                    <a:pt x="4188" y="2011"/>
                    <a:pt x="4188" y="2011"/>
                  </a:cubicBezTo>
                  <a:cubicBezTo>
                    <a:pt x="4188" y="2002"/>
                    <a:pt x="4205" y="1994"/>
                    <a:pt x="4230" y="2011"/>
                  </a:cubicBezTo>
                  <a:cubicBezTo>
                    <a:pt x="4247" y="2019"/>
                    <a:pt x="4247" y="2019"/>
                    <a:pt x="4247" y="2019"/>
                  </a:cubicBezTo>
                  <a:cubicBezTo>
                    <a:pt x="4256" y="2019"/>
                    <a:pt x="4247" y="2002"/>
                    <a:pt x="4213" y="1977"/>
                  </a:cubicBezTo>
                  <a:cubicBezTo>
                    <a:pt x="4188" y="1951"/>
                    <a:pt x="4171" y="1943"/>
                    <a:pt x="4128" y="1909"/>
                  </a:cubicBezTo>
                  <a:cubicBezTo>
                    <a:pt x="4077" y="1883"/>
                    <a:pt x="4051" y="1866"/>
                    <a:pt x="4017" y="1840"/>
                  </a:cubicBezTo>
                  <a:cubicBezTo>
                    <a:pt x="3992" y="1806"/>
                    <a:pt x="3992" y="1789"/>
                    <a:pt x="4017" y="1781"/>
                  </a:cubicBezTo>
                  <a:cubicBezTo>
                    <a:pt x="4043" y="1772"/>
                    <a:pt x="4060" y="1781"/>
                    <a:pt x="4051" y="1781"/>
                  </a:cubicBezTo>
                  <a:cubicBezTo>
                    <a:pt x="4043" y="1789"/>
                    <a:pt x="4026" y="1789"/>
                    <a:pt x="4034" y="1806"/>
                  </a:cubicBezTo>
                  <a:cubicBezTo>
                    <a:pt x="4043" y="1815"/>
                    <a:pt x="4068" y="1840"/>
                    <a:pt x="4137" y="1900"/>
                  </a:cubicBezTo>
                  <a:cubicBezTo>
                    <a:pt x="4213" y="1951"/>
                    <a:pt x="4264" y="1985"/>
                    <a:pt x="4299" y="2028"/>
                  </a:cubicBezTo>
                  <a:cubicBezTo>
                    <a:pt x="4324" y="2062"/>
                    <a:pt x="4307" y="2088"/>
                    <a:pt x="4299" y="2088"/>
                  </a:cubicBezTo>
                  <a:cubicBezTo>
                    <a:pt x="4290" y="2088"/>
                    <a:pt x="4247" y="2053"/>
                    <a:pt x="4222" y="2036"/>
                  </a:cubicBezTo>
                  <a:cubicBezTo>
                    <a:pt x="4196" y="2019"/>
                    <a:pt x="4205" y="2028"/>
                    <a:pt x="4196" y="2036"/>
                  </a:cubicBezTo>
                  <a:cubicBezTo>
                    <a:pt x="4188" y="2036"/>
                    <a:pt x="4179" y="2045"/>
                    <a:pt x="4171" y="2045"/>
                  </a:cubicBezTo>
                  <a:cubicBezTo>
                    <a:pt x="4162" y="2045"/>
                    <a:pt x="4154" y="2045"/>
                    <a:pt x="4162" y="2062"/>
                  </a:cubicBezTo>
                  <a:cubicBezTo>
                    <a:pt x="4162" y="2070"/>
                    <a:pt x="4162" y="2096"/>
                    <a:pt x="4145" y="2088"/>
                  </a:cubicBezTo>
                  <a:cubicBezTo>
                    <a:pt x="4128" y="2070"/>
                    <a:pt x="4137" y="2045"/>
                    <a:pt x="4111" y="2062"/>
                  </a:cubicBezTo>
                  <a:cubicBezTo>
                    <a:pt x="4085" y="2070"/>
                    <a:pt x="4068" y="2079"/>
                    <a:pt x="4051" y="2053"/>
                  </a:cubicBezTo>
                  <a:cubicBezTo>
                    <a:pt x="4034" y="2028"/>
                    <a:pt x="4034" y="2019"/>
                    <a:pt x="4043" y="2002"/>
                  </a:cubicBezTo>
                  <a:cubicBezTo>
                    <a:pt x="4043" y="1985"/>
                    <a:pt x="4043" y="1968"/>
                    <a:pt x="4034" y="1960"/>
                  </a:cubicBezTo>
                  <a:cubicBezTo>
                    <a:pt x="4026" y="1960"/>
                    <a:pt x="4017" y="1943"/>
                    <a:pt x="4043" y="1943"/>
                  </a:cubicBezTo>
                  <a:cubicBezTo>
                    <a:pt x="4060" y="1943"/>
                    <a:pt x="4068" y="1951"/>
                    <a:pt x="4137" y="2011"/>
                  </a:cubicBezTo>
                  <a:close/>
                  <a:moveTo>
                    <a:pt x="4077" y="1985"/>
                  </a:moveTo>
                  <a:cubicBezTo>
                    <a:pt x="4085" y="1994"/>
                    <a:pt x="4120" y="2019"/>
                    <a:pt x="4111" y="2028"/>
                  </a:cubicBezTo>
                  <a:cubicBezTo>
                    <a:pt x="4102" y="2036"/>
                    <a:pt x="4085" y="2053"/>
                    <a:pt x="4068" y="2036"/>
                  </a:cubicBezTo>
                  <a:cubicBezTo>
                    <a:pt x="4060" y="2019"/>
                    <a:pt x="4043" y="1960"/>
                    <a:pt x="4077" y="1985"/>
                  </a:cubicBezTo>
                  <a:close/>
                  <a:moveTo>
                    <a:pt x="4256" y="1875"/>
                  </a:moveTo>
                  <a:cubicBezTo>
                    <a:pt x="4264" y="1883"/>
                    <a:pt x="4273" y="1892"/>
                    <a:pt x="4290" y="1883"/>
                  </a:cubicBezTo>
                  <a:cubicBezTo>
                    <a:pt x="4299" y="1875"/>
                    <a:pt x="4324" y="1849"/>
                    <a:pt x="4324" y="1840"/>
                  </a:cubicBezTo>
                  <a:cubicBezTo>
                    <a:pt x="4333" y="1823"/>
                    <a:pt x="4341" y="1815"/>
                    <a:pt x="4341" y="1832"/>
                  </a:cubicBezTo>
                  <a:cubicBezTo>
                    <a:pt x="4341" y="1840"/>
                    <a:pt x="4341" y="1858"/>
                    <a:pt x="4324" y="1875"/>
                  </a:cubicBezTo>
                  <a:cubicBezTo>
                    <a:pt x="4316" y="1883"/>
                    <a:pt x="4307" y="1883"/>
                    <a:pt x="4316" y="1892"/>
                  </a:cubicBezTo>
                  <a:cubicBezTo>
                    <a:pt x="4324" y="1900"/>
                    <a:pt x="4341" y="1917"/>
                    <a:pt x="4341" y="1900"/>
                  </a:cubicBezTo>
                  <a:cubicBezTo>
                    <a:pt x="4341" y="1892"/>
                    <a:pt x="4324" y="1875"/>
                    <a:pt x="4333" y="1866"/>
                  </a:cubicBezTo>
                  <a:cubicBezTo>
                    <a:pt x="4341" y="1858"/>
                    <a:pt x="4358" y="1892"/>
                    <a:pt x="4375" y="1917"/>
                  </a:cubicBezTo>
                  <a:cubicBezTo>
                    <a:pt x="4384" y="1934"/>
                    <a:pt x="4392" y="1934"/>
                    <a:pt x="4409" y="1943"/>
                  </a:cubicBezTo>
                  <a:cubicBezTo>
                    <a:pt x="4427" y="1951"/>
                    <a:pt x="4478" y="1968"/>
                    <a:pt x="4495" y="1977"/>
                  </a:cubicBezTo>
                  <a:cubicBezTo>
                    <a:pt x="4512" y="1985"/>
                    <a:pt x="4520" y="1994"/>
                    <a:pt x="4520" y="1977"/>
                  </a:cubicBezTo>
                  <a:cubicBezTo>
                    <a:pt x="4529" y="1968"/>
                    <a:pt x="4546" y="1917"/>
                    <a:pt x="4554" y="1909"/>
                  </a:cubicBezTo>
                  <a:cubicBezTo>
                    <a:pt x="4554" y="1909"/>
                    <a:pt x="4563" y="1917"/>
                    <a:pt x="4554" y="1943"/>
                  </a:cubicBezTo>
                  <a:cubicBezTo>
                    <a:pt x="4546" y="1968"/>
                    <a:pt x="4537" y="2002"/>
                    <a:pt x="4529" y="2011"/>
                  </a:cubicBezTo>
                  <a:cubicBezTo>
                    <a:pt x="4520" y="2011"/>
                    <a:pt x="4512" y="2011"/>
                    <a:pt x="4495" y="1994"/>
                  </a:cubicBezTo>
                  <a:cubicBezTo>
                    <a:pt x="4478" y="1985"/>
                    <a:pt x="4444" y="1960"/>
                    <a:pt x="4418" y="1960"/>
                  </a:cubicBezTo>
                  <a:cubicBezTo>
                    <a:pt x="4401" y="1951"/>
                    <a:pt x="4401" y="1951"/>
                    <a:pt x="4409" y="1960"/>
                  </a:cubicBezTo>
                  <a:cubicBezTo>
                    <a:pt x="4409" y="1968"/>
                    <a:pt x="4409" y="1985"/>
                    <a:pt x="4401" y="1985"/>
                  </a:cubicBezTo>
                  <a:cubicBezTo>
                    <a:pt x="4392" y="1994"/>
                    <a:pt x="4401" y="1994"/>
                    <a:pt x="4409" y="2002"/>
                  </a:cubicBezTo>
                  <a:cubicBezTo>
                    <a:pt x="4418" y="2002"/>
                    <a:pt x="4469" y="2062"/>
                    <a:pt x="4469" y="2079"/>
                  </a:cubicBezTo>
                  <a:cubicBezTo>
                    <a:pt x="4469" y="2105"/>
                    <a:pt x="4461" y="2113"/>
                    <a:pt x="4409" y="2096"/>
                  </a:cubicBezTo>
                  <a:cubicBezTo>
                    <a:pt x="4358" y="2079"/>
                    <a:pt x="4341" y="2053"/>
                    <a:pt x="4341" y="2045"/>
                  </a:cubicBezTo>
                  <a:cubicBezTo>
                    <a:pt x="4333" y="2036"/>
                    <a:pt x="4307" y="2028"/>
                    <a:pt x="4290" y="2011"/>
                  </a:cubicBezTo>
                  <a:cubicBezTo>
                    <a:pt x="4282" y="2002"/>
                    <a:pt x="4256" y="1968"/>
                    <a:pt x="4273" y="1968"/>
                  </a:cubicBezTo>
                  <a:cubicBezTo>
                    <a:pt x="4282" y="1977"/>
                    <a:pt x="4299" y="2002"/>
                    <a:pt x="4299" y="1985"/>
                  </a:cubicBezTo>
                  <a:cubicBezTo>
                    <a:pt x="4307" y="1960"/>
                    <a:pt x="4299" y="1960"/>
                    <a:pt x="4299" y="1951"/>
                  </a:cubicBezTo>
                  <a:cubicBezTo>
                    <a:pt x="4290" y="1943"/>
                    <a:pt x="4290" y="1943"/>
                    <a:pt x="4299" y="1934"/>
                  </a:cubicBezTo>
                  <a:cubicBezTo>
                    <a:pt x="4307" y="1926"/>
                    <a:pt x="4307" y="1926"/>
                    <a:pt x="4324" y="1934"/>
                  </a:cubicBezTo>
                  <a:cubicBezTo>
                    <a:pt x="4341" y="1951"/>
                    <a:pt x="4350" y="1960"/>
                    <a:pt x="4358" y="1968"/>
                  </a:cubicBezTo>
                  <a:cubicBezTo>
                    <a:pt x="4375" y="1968"/>
                    <a:pt x="4384" y="1960"/>
                    <a:pt x="4375" y="1951"/>
                  </a:cubicBezTo>
                  <a:cubicBezTo>
                    <a:pt x="4367" y="1943"/>
                    <a:pt x="4333" y="1917"/>
                    <a:pt x="4324" y="1917"/>
                  </a:cubicBezTo>
                  <a:cubicBezTo>
                    <a:pt x="4307" y="1917"/>
                    <a:pt x="4307" y="1926"/>
                    <a:pt x="4299" y="1917"/>
                  </a:cubicBezTo>
                  <a:cubicBezTo>
                    <a:pt x="4299" y="1909"/>
                    <a:pt x="4282" y="1917"/>
                    <a:pt x="4273" y="1917"/>
                  </a:cubicBezTo>
                  <a:cubicBezTo>
                    <a:pt x="4264" y="1917"/>
                    <a:pt x="4256" y="1917"/>
                    <a:pt x="4247" y="1909"/>
                  </a:cubicBezTo>
                  <a:cubicBezTo>
                    <a:pt x="4247" y="1900"/>
                    <a:pt x="4256" y="1900"/>
                    <a:pt x="4256" y="1892"/>
                  </a:cubicBezTo>
                  <a:cubicBezTo>
                    <a:pt x="4247" y="1883"/>
                    <a:pt x="4247" y="1875"/>
                    <a:pt x="4256" y="1875"/>
                  </a:cubicBezTo>
                  <a:close/>
                  <a:moveTo>
                    <a:pt x="4358" y="2011"/>
                  </a:moveTo>
                  <a:cubicBezTo>
                    <a:pt x="4367" y="2002"/>
                    <a:pt x="4384" y="1994"/>
                    <a:pt x="4384" y="2011"/>
                  </a:cubicBezTo>
                  <a:cubicBezTo>
                    <a:pt x="4384" y="2019"/>
                    <a:pt x="4367" y="2028"/>
                    <a:pt x="4358" y="2036"/>
                  </a:cubicBezTo>
                  <a:cubicBezTo>
                    <a:pt x="4350" y="2036"/>
                    <a:pt x="4358" y="2045"/>
                    <a:pt x="4375" y="2062"/>
                  </a:cubicBezTo>
                  <a:cubicBezTo>
                    <a:pt x="4392" y="2070"/>
                    <a:pt x="4409" y="2079"/>
                    <a:pt x="4427" y="2079"/>
                  </a:cubicBezTo>
                  <a:cubicBezTo>
                    <a:pt x="4444" y="2079"/>
                    <a:pt x="4444" y="2079"/>
                    <a:pt x="4444" y="2062"/>
                  </a:cubicBezTo>
                  <a:cubicBezTo>
                    <a:pt x="4435" y="2053"/>
                    <a:pt x="4384" y="1994"/>
                    <a:pt x="4367" y="1985"/>
                  </a:cubicBezTo>
                  <a:cubicBezTo>
                    <a:pt x="4350" y="1977"/>
                    <a:pt x="4341" y="1977"/>
                    <a:pt x="4333" y="1985"/>
                  </a:cubicBezTo>
                  <a:cubicBezTo>
                    <a:pt x="4333" y="2002"/>
                    <a:pt x="4333" y="2019"/>
                    <a:pt x="4358" y="2011"/>
                  </a:cubicBezTo>
                  <a:close/>
                  <a:moveTo>
                    <a:pt x="3812" y="1185"/>
                  </a:moveTo>
                  <a:cubicBezTo>
                    <a:pt x="3804" y="1202"/>
                    <a:pt x="3812" y="1219"/>
                    <a:pt x="3804" y="1236"/>
                  </a:cubicBezTo>
                  <a:cubicBezTo>
                    <a:pt x="3795" y="1244"/>
                    <a:pt x="3778" y="1253"/>
                    <a:pt x="3761" y="1244"/>
                  </a:cubicBezTo>
                  <a:cubicBezTo>
                    <a:pt x="3736" y="1244"/>
                    <a:pt x="3710" y="1236"/>
                    <a:pt x="3719" y="1253"/>
                  </a:cubicBezTo>
                  <a:cubicBezTo>
                    <a:pt x="3719" y="1261"/>
                    <a:pt x="3744" y="1270"/>
                    <a:pt x="3753" y="1278"/>
                  </a:cubicBezTo>
                  <a:cubicBezTo>
                    <a:pt x="3770" y="1287"/>
                    <a:pt x="3787" y="1304"/>
                    <a:pt x="3795" y="1312"/>
                  </a:cubicBezTo>
                  <a:cubicBezTo>
                    <a:pt x="3804" y="1312"/>
                    <a:pt x="3821" y="1304"/>
                    <a:pt x="3830" y="1287"/>
                  </a:cubicBezTo>
                  <a:cubicBezTo>
                    <a:pt x="3830" y="1270"/>
                    <a:pt x="3830" y="1142"/>
                    <a:pt x="3812" y="1185"/>
                  </a:cubicBezTo>
                  <a:close/>
                  <a:moveTo>
                    <a:pt x="3855" y="1099"/>
                  </a:moveTo>
                  <a:cubicBezTo>
                    <a:pt x="3864" y="1108"/>
                    <a:pt x="3881" y="1108"/>
                    <a:pt x="3889" y="1116"/>
                  </a:cubicBezTo>
                  <a:cubicBezTo>
                    <a:pt x="3906" y="1116"/>
                    <a:pt x="3923" y="1116"/>
                    <a:pt x="3957" y="1125"/>
                  </a:cubicBezTo>
                  <a:cubicBezTo>
                    <a:pt x="3983" y="1142"/>
                    <a:pt x="3983" y="1133"/>
                    <a:pt x="3983" y="1125"/>
                  </a:cubicBezTo>
                  <a:cubicBezTo>
                    <a:pt x="3992" y="1116"/>
                    <a:pt x="3992" y="1108"/>
                    <a:pt x="3957" y="1091"/>
                  </a:cubicBezTo>
                  <a:cubicBezTo>
                    <a:pt x="3932" y="1074"/>
                    <a:pt x="3898" y="1091"/>
                    <a:pt x="3915" y="1082"/>
                  </a:cubicBezTo>
                  <a:cubicBezTo>
                    <a:pt x="3932" y="1065"/>
                    <a:pt x="3940" y="1074"/>
                    <a:pt x="3957" y="1040"/>
                  </a:cubicBezTo>
                  <a:cubicBezTo>
                    <a:pt x="3966" y="1006"/>
                    <a:pt x="3957" y="972"/>
                    <a:pt x="3949" y="946"/>
                  </a:cubicBezTo>
                  <a:cubicBezTo>
                    <a:pt x="3949" y="929"/>
                    <a:pt x="3940" y="937"/>
                    <a:pt x="3940" y="963"/>
                  </a:cubicBezTo>
                  <a:cubicBezTo>
                    <a:pt x="3932" y="997"/>
                    <a:pt x="3932" y="1023"/>
                    <a:pt x="3915" y="1031"/>
                  </a:cubicBezTo>
                  <a:cubicBezTo>
                    <a:pt x="3906" y="1040"/>
                    <a:pt x="3872" y="1057"/>
                    <a:pt x="3838" y="1048"/>
                  </a:cubicBezTo>
                  <a:cubicBezTo>
                    <a:pt x="3804" y="1040"/>
                    <a:pt x="3795" y="1031"/>
                    <a:pt x="3761" y="1006"/>
                  </a:cubicBezTo>
                  <a:cubicBezTo>
                    <a:pt x="3736" y="980"/>
                    <a:pt x="3719" y="955"/>
                    <a:pt x="3719" y="972"/>
                  </a:cubicBezTo>
                  <a:cubicBezTo>
                    <a:pt x="3727" y="989"/>
                    <a:pt x="3744" y="1014"/>
                    <a:pt x="3761" y="1031"/>
                  </a:cubicBezTo>
                  <a:cubicBezTo>
                    <a:pt x="3778" y="1057"/>
                    <a:pt x="3778" y="1057"/>
                    <a:pt x="3770" y="1057"/>
                  </a:cubicBezTo>
                  <a:cubicBezTo>
                    <a:pt x="3753" y="1057"/>
                    <a:pt x="3744" y="1065"/>
                    <a:pt x="3702" y="1065"/>
                  </a:cubicBezTo>
                  <a:cubicBezTo>
                    <a:pt x="3659" y="1065"/>
                    <a:pt x="3659" y="1057"/>
                    <a:pt x="3633" y="1057"/>
                  </a:cubicBezTo>
                  <a:cubicBezTo>
                    <a:pt x="3608" y="1065"/>
                    <a:pt x="3582" y="1057"/>
                    <a:pt x="3548" y="1040"/>
                  </a:cubicBezTo>
                  <a:cubicBezTo>
                    <a:pt x="3514" y="1031"/>
                    <a:pt x="3505" y="1040"/>
                    <a:pt x="3514" y="1048"/>
                  </a:cubicBezTo>
                  <a:cubicBezTo>
                    <a:pt x="3531" y="1057"/>
                    <a:pt x="3565" y="1082"/>
                    <a:pt x="3616" y="1091"/>
                  </a:cubicBezTo>
                  <a:cubicBezTo>
                    <a:pt x="3659" y="1091"/>
                    <a:pt x="3736" y="1091"/>
                    <a:pt x="3753" y="1091"/>
                  </a:cubicBezTo>
                  <a:cubicBezTo>
                    <a:pt x="3770" y="1082"/>
                    <a:pt x="3804" y="1074"/>
                    <a:pt x="3855" y="1099"/>
                  </a:cubicBezTo>
                  <a:close/>
                  <a:moveTo>
                    <a:pt x="2883" y="597"/>
                  </a:moveTo>
                  <a:cubicBezTo>
                    <a:pt x="2874" y="614"/>
                    <a:pt x="2866" y="622"/>
                    <a:pt x="2874" y="622"/>
                  </a:cubicBezTo>
                  <a:cubicBezTo>
                    <a:pt x="2874" y="631"/>
                    <a:pt x="2891" y="622"/>
                    <a:pt x="2909" y="614"/>
                  </a:cubicBezTo>
                  <a:cubicBezTo>
                    <a:pt x="2926" y="605"/>
                    <a:pt x="2968" y="580"/>
                    <a:pt x="2985" y="571"/>
                  </a:cubicBezTo>
                  <a:cubicBezTo>
                    <a:pt x="3002" y="571"/>
                    <a:pt x="3019" y="554"/>
                    <a:pt x="3028" y="546"/>
                  </a:cubicBezTo>
                  <a:cubicBezTo>
                    <a:pt x="3036" y="537"/>
                    <a:pt x="3054" y="537"/>
                    <a:pt x="3054" y="520"/>
                  </a:cubicBezTo>
                  <a:cubicBezTo>
                    <a:pt x="3054" y="503"/>
                    <a:pt x="3028" y="486"/>
                    <a:pt x="2994" y="495"/>
                  </a:cubicBezTo>
                  <a:cubicBezTo>
                    <a:pt x="2960" y="495"/>
                    <a:pt x="2934" y="503"/>
                    <a:pt x="2909" y="503"/>
                  </a:cubicBezTo>
                  <a:cubicBezTo>
                    <a:pt x="2874" y="503"/>
                    <a:pt x="2874" y="503"/>
                    <a:pt x="2883" y="520"/>
                  </a:cubicBezTo>
                  <a:cubicBezTo>
                    <a:pt x="2900" y="529"/>
                    <a:pt x="2917" y="537"/>
                    <a:pt x="2926" y="537"/>
                  </a:cubicBezTo>
                  <a:cubicBezTo>
                    <a:pt x="2943" y="529"/>
                    <a:pt x="2943" y="537"/>
                    <a:pt x="2951" y="537"/>
                  </a:cubicBezTo>
                  <a:cubicBezTo>
                    <a:pt x="2960" y="529"/>
                    <a:pt x="2977" y="529"/>
                    <a:pt x="2968" y="537"/>
                  </a:cubicBezTo>
                  <a:cubicBezTo>
                    <a:pt x="2968" y="546"/>
                    <a:pt x="2968" y="537"/>
                    <a:pt x="2943" y="554"/>
                  </a:cubicBezTo>
                  <a:cubicBezTo>
                    <a:pt x="2917" y="571"/>
                    <a:pt x="2926" y="571"/>
                    <a:pt x="2909" y="580"/>
                  </a:cubicBezTo>
                  <a:cubicBezTo>
                    <a:pt x="2900" y="588"/>
                    <a:pt x="2891" y="597"/>
                    <a:pt x="2883" y="597"/>
                  </a:cubicBezTo>
                  <a:close/>
                  <a:moveTo>
                    <a:pt x="2764" y="665"/>
                  </a:moveTo>
                  <a:cubicBezTo>
                    <a:pt x="2772" y="665"/>
                    <a:pt x="2789" y="648"/>
                    <a:pt x="2849" y="639"/>
                  </a:cubicBezTo>
                  <a:cubicBezTo>
                    <a:pt x="2909" y="631"/>
                    <a:pt x="2926" y="631"/>
                    <a:pt x="2951" y="639"/>
                  </a:cubicBezTo>
                  <a:cubicBezTo>
                    <a:pt x="2977" y="648"/>
                    <a:pt x="2994" y="665"/>
                    <a:pt x="2977" y="682"/>
                  </a:cubicBezTo>
                  <a:cubicBezTo>
                    <a:pt x="2968" y="690"/>
                    <a:pt x="2960" y="682"/>
                    <a:pt x="2934" y="690"/>
                  </a:cubicBezTo>
                  <a:cubicBezTo>
                    <a:pt x="2909" y="699"/>
                    <a:pt x="2874" y="707"/>
                    <a:pt x="2840" y="716"/>
                  </a:cubicBezTo>
                  <a:cubicBezTo>
                    <a:pt x="2806" y="716"/>
                    <a:pt x="2815" y="716"/>
                    <a:pt x="2806" y="716"/>
                  </a:cubicBezTo>
                  <a:cubicBezTo>
                    <a:pt x="2798" y="725"/>
                    <a:pt x="2798" y="725"/>
                    <a:pt x="2781" y="716"/>
                  </a:cubicBezTo>
                  <a:cubicBezTo>
                    <a:pt x="2772" y="707"/>
                    <a:pt x="2755" y="682"/>
                    <a:pt x="2755" y="682"/>
                  </a:cubicBezTo>
                  <a:cubicBezTo>
                    <a:pt x="2764" y="673"/>
                    <a:pt x="2755" y="656"/>
                    <a:pt x="2764" y="665"/>
                  </a:cubicBezTo>
                  <a:close/>
                  <a:moveTo>
                    <a:pt x="1902" y="588"/>
                  </a:moveTo>
                  <a:cubicBezTo>
                    <a:pt x="1902" y="605"/>
                    <a:pt x="1902" y="648"/>
                    <a:pt x="1894" y="673"/>
                  </a:cubicBezTo>
                  <a:cubicBezTo>
                    <a:pt x="1885" y="690"/>
                    <a:pt x="1885" y="707"/>
                    <a:pt x="1877" y="690"/>
                  </a:cubicBezTo>
                  <a:cubicBezTo>
                    <a:pt x="1877" y="673"/>
                    <a:pt x="1860" y="588"/>
                    <a:pt x="1860" y="580"/>
                  </a:cubicBezTo>
                  <a:cubicBezTo>
                    <a:pt x="1851" y="571"/>
                    <a:pt x="1851" y="571"/>
                    <a:pt x="1851" y="546"/>
                  </a:cubicBezTo>
                  <a:cubicBezTo>
                    <a:pt x="1851" y="520"/>
                    <a:pt x="1851" y="486"/>
                    <a:pt x="1834" y="477"/>
                  </a:cubicBezTo>
                  <a:cubicBezTo>
                    <a:pt x="1817" y="477"/>
                    <a:pt x="1800" y="495"/>
                    <a:pt x="1783" y="512"/>
                  </a:cubicBezTo>
                  <a:cubicBezTo>
                    <a:pt x="1766" y="520"/>
                    <a:pt x="1740" y="537"/>
                    <a:pt x="1740" y="554"/>
                  </a:cubicBezTo>
                  <a:cubicBezTo>
                    <a:pt x="1749" y="563"/>
                    <a:pt x="1791" y="537"/>
                    <a:pt x="1800" y="520"/>
                  </a:cubicBezTo>
                  <a:cubicBezTo>
                    <a:pt x="1808" y="512"/>
                    <a:pt x="1825" y="495"/>
                    <a:pt x="1825" y="503"/>
                  </a:cubicBezTo>
                  <a:cubicBezTo>
                    <a:pt x="1834" y="512"/>
                    <a:pt x="1834" y="520"/>
                    <a:pt x="1834" y="537"/>
                  </a:cubicBezTo>
                  <a:cubicBezTo>
                    <a:pt x="1834" y="563"/>
                    <a:pt x="1843" y="563"/>
                    <a:pt x="1825" y="571"/>
                  </a:cubicBezTo>
                  <a:cubicBezTo>
                    <a:pt x="1817" y="580"/>
                    <a:pt x="1808" y="597"/>
                    <a:pt x="1825" y="614"/>
                  </a:cubicBezTo>
                  <a:cubicBezTo>
                    <a:pt x="1843" y="639"/>
                    <a:pt x="1843" y="639"/>
                    <a:pt x="1843" y="656"/>
                  </a:cubicBezTo>
                  <a:cubicBezTo>
                    <a:pt x="1843" y="673"/>
                    <a:pt x="1843" y="716"/>
                    <a:pt x="1851" y="733"/>
                  </a:cubicBezTo>
                  <a:cubicBezTo>
                    <a:pt x="1851" y="742"/>
                    <a:pt x="1843" y="767"/>
                    <a:pt x="1843" y="793"/>
                  </a:cubicBezTo>
                  <a:cubicBezTo>
                    <a:pt x="1843" y="818"/>
                    <a:pt x="1843" y="835"/>
                    <a:pt x="1851" y="844"/>
                  </a:cubicBezTo>
                  <a:cubicBezTo>
                    <a:pt x="1860" y="852"/>
                    <a:pt x="1868" y="852"/>
                    <a:pt x="1868" y="835"/>
                  </a:cubicBezTo>
                  <a:cubicBezTo>
                    <a:pt x="1877" y="810"/>
                    <a:pt x="1885" y="810"/>
                    <a:pt x="1885" y="784"/>
                  </a:cubicBezTo>
                  <a:cubicBezTo>
                    <a:pt x="1885" y="767"/>
                    <a:pt x="1894" y="750"/>
                    <a:pt x="1902" y="742"/>
                  </a:cubicBezTo>
                  <a:cubicBezTo>
                    <a:pt x="1902" y="725"/>
                    <a:pt x="1894" y="707"/>
                    <a:pt x="1902" y="682"/>
                  </a:cubicBezTo>
                  <a:cubicBezTo>
                    <a:pt x="1911" y="656"/>
                    <a:pt x="1919" y="656"/>
                    <a:pt x="1919" y="622"/>
                  </a:cubicBezTo>
                  <a:cubicBezTo>
                    <a:pt x="1919" y="597"/>
                    <a:pt x="1902" y="563"/>
                    <a:pt x="1902" y="588"/>
                  </a:cubicBezTo>
                  <a:close/>
                  <a:moveTo>
                    <a:pt x="1902" y="537"/>
                  </a:moveTo>
                  <a:cubicBezTo>
                    <a:pt x="1919" y="520"/>
                    <a:pt x="1945" y="495"/>
                    <a:pt x="1953" y="486"/>
                  </a:cubicBezTo>
                  <a:cubicBezTo>
                    <a:pt x="1962" y="469"/>
                    <a:pt x="1962" y="469"/>
                    <a:pt x="1970" y="495"/>
                  </a:cubicBezTo>
                  <a:cubicBezTo>
                    <a:pt x="1979" y="529"/>
                    <a:pt x="1996" y="580"/>
                    <a:pt x="1996" y="597"/>
                  </a:cubicBezTo>
                  <a:cubicBezTo>
                    <a:pt x="1996" y="605"/>
                    <a:pt x="1987" y="614"/>
                    <a:pt x="1996" y="622"/>
                  </a:cubicBezTo>
                  <a:cubicBezTo>
                    <a:pt x="2005" y="639"/>
                    <a:pt x="2005" y="639"/>
                    <a:pt x="2013" y="639"/>
                  </a:cubicBezTo>
                  <a:cubicBezTo>
                    <a:pt x="2022" y="639"/>
                    <a:pt x="2030" y="656"/>
                    <a:pt x="2030" y="673"/>
                  </a:cubicBezTo>
                  <a:cubicBezTo>
                    <a:pt x="2030" y="682"/>
                    <a:pt x="2030" y="716"/>
                    <a:pt x="2047" y="733"/>
                  </a:cubicBezTo>
                  <a:cubicBezTo>
                    <a:pt x="2056" y="750"/>
                    <a:pt x="2073" y="750"/>
                    <a:pt x="2081" y="733"/>
                  </a:cubicBezTo>
                  <a:cubicBezTo>
                    <a:pt x="2090" y="716"/>
                    <a:pt x="2098" y="716"/>
                    <a:pt x="2107" y="699"/>
                  </a:cubicBezTo>
                  <a:cubicBezTo>
                    <a:pt x="2115" y="673"/>
                    <a:pt x="2124" y="673"/>
                    <a:pt x="2124" y="665"/>
                  </a:cubicBezTo>
                  <a:cubicBezTo>
                    <a:pt x="2124" y="656"/>
                    <a:pt x="2115" y="656"/>
                    <a:pt x="2098" y="673"/>
                  </a:cubicBezTo>
                  <a:cubicBezTo>
                    <a:pt x="2090" y="690"/>
                    <a:pt x="2073" y="716"/>
                    <a:pt x="2056" y="690"/>
                  </a:cubicBezTo>
                  <a:cubicBezTo>
                    <a:pt x="2047" y="665"/>
                    <a:pt x="2056" y="648"/>
                    <a:pt x="2039" y="622"/>
                  </a:cubicBezTo>
                  <a:cubicBezTo>
                    <a:pt x="2013" y="597"/>
                    <a:pt x="2022" y="597"/>
                    <a:pt x="2013" y="563"/>
                  </a:cubicBezTo>
                  <a:cubicBezTo>
                    <a:pt x="2013" y="520"/>
                    <a:pt x="1987" y="486"/>
                    <a:pt x="1996" y="477"/>
                  </a:cubicBezTo>
                  <a:cubicBezTo>
                    <a:pt x="2005" y="460"/>
                    <a:pt x="2030" y="418"/>
                    <a:pt x="2030" y="392"/>
                  </a:cubicBezTo>
                  <a:cubicBezTo>
                    <a:pt x="2022" y="375"/>
                    <a:pt x="2013" y="367"/>
                    <a:pt x="1987" y="392"/>
                  </a:cubicBezTo>
                  <a:cubicBezTo>
                    <a:pt x="1962" y="418"/>
                    <a:pt x="1953" y="435"/>
                    <a:pt x="1936" y="469"/>
                  </a:cubicBezTo>
                  <a:cubicBezTo>
                    <a:pt x="1911" y="503"/>
                    <a:pt x="1902" y="520"/>
                    <a:pt x="1894" y="529"/>
                  </a:cubicBezTo>
                  <a:cubicBezTo>
                    <a:pt x="1885" y="529"/>
                    <a:pt x="1894" y="546"/>
                    <a:pt x="1902" y="537"/>
                  </a:cubicBezTo>
                  <a:close/>
                  <a:moveTo>
                    <a:pt x="1970" y="443"/>
                  </a:moveTo>
                  <a:cubicBezTo>
                    <a:pt x="1970" y="452"/>
                    <a:pt x="1962" y="469"/>
                    <a:pt x="1979" y="460"/>
                  </a:cubicBezTo>
                  <a:cubicBezTo>
                    <a:pt x="1987" y="452"/>
                    <a:pt x="1996" y="443"/>
                    <a:pt x="1996" y="435"/>
                  </a:cubicBezTo>
                  <a:cubicBezTo>
                    <a:pt x="2005" y="418"/>
                    <a:pt x="2005" y="409"/>
                    <a:pt x="1996" y="409"/>
                  </a:cubicBezTo>
                  <a:cubicBezTo>
                    <a:pt x="1996" y="409"/>
                    <a:pt x="1979" y="426"/>
                    <a:pt x="1970" y="443"/>
                  </a:cubicBezTo>
                  <a:close/>
                  <a:moveTo>
                    <a:pt x="1092" y="1270"/>
                  </a:moveTo>
                  <a:cubicBezTo>
                    <a:pt x="1101" y="1278"/>
                    <a:pt x="1126" y="1295"/>
                    <a:pt x="1135" y="1304"/>
                  </a:cubicBezTo>
                  <a:cubicBezTo>
                    <a:pt x="1135" y="1321"/>
                    <a:pt x="1152" y="1321"/>
                    <a:pt x="1160" y="1312"/>
                  </a:cubicBezTo>
                  <a:cubicBezTo>
                    <a:pt x="1169" y="1304"/>
                    <a:pt x="1169" y="1304"/>
                    <a:pt x="1160" y="1287"/>
                  </a:cubicBezTo>
                  <a:cubicBezTo>
                    <a:pt x="1143" y="1278"/>
                    <a:pt x="1118" y="1270"/>
                    <a:pt x="1109" y="1261"/>
                  </a:cubicBezTo>
                  <a:cubicBezTo>
                    <a:pt x="1092" y="1253"/>
                    <a:pt x="1084" y="1261"/>
                    <a:pt x="1092" y="1270"/>
                  </a:cubicBezTo>
                  <a:close/>
                  <a:moveTo>
                    <a:pt x="1101" y="1210"/>
                  </a:moveTo>
                  <a:cubicBezTo>
                    <a:pt x="1109" y="1202"/>
                    <a:pt x="1101" y="1176"/>
                    <a:pt x="1101" y="1167"/>
                  </a:cubicBezTo>
                  <a:cubicBezTo>
                    <a:pt x="1101" y="1150"/>
                    <a:pt x="1101" y="1150"/>
                    <a:pt x="1109" y="1142"/>
                  </a:cubicBezTo>
                  <a:cubicBezTo>
                    <a:pt x="1126" y="1133"/>
                    <a:pt x="1126" y="1125"/>
                    <a:pt x="1118" y="1116"/>
                  </a:cubicBezTo>
                  <a:cubicBezTo>
                    <a:pt x="1109" y="1108"/>
                    <a:pt x="1109" y="1108"/>
                    <a:pt x="1109" y="1099"/>
                  </a:cubicBezTo>
                  <a:cubicBezTo>
                    <a:pt x="1109" y="1091"/>
                    <a:pt x="1109" y="1091"/>
                    <a:pt x="1101" y="1082"/>
                  </a:cubicBezTo>
                  <a:cubicBezTo>
                    <a:pt x="1092" y="1082"/>
                    <a:pt x="1092" y="1074"/>
                    <a:pt x="1092" y="1057"/>
                  </a:cubicBezTo>
                  <a:cubicBezTo>
                    <a:pt x="1092" y="1040"/>
                    <a:pt x="1092" y="1023"/>
                    <a:pt x="1101" y="1031"/>
                  </a:cubicBezTo>
                  <a:cubicBezTo>
                    <a:pt x="1109" y="1040"/>
                    <a:pt x="1109" y="1040"/>
                    <a:pt x="1118" y="1074"/>
                  </a:cubicBezTo>
                  <a:cubicBezTo>
                    <a:pt x="1126" y="1108"/>
                    <a:pt x="1126" y="1116"/>
                    <a:pt x="1143" y="1099"/>
                  </a:cubicBezTo>
                  <a:cubicBezTo>
                    <a:pt x="1152" y="1082"/>
                    <a:pt x="1152" y="1065"/>
                    <a:pt x="1160" y="1074"/>
                  </a:cubicBezTo>
                  <a:cubicBezTo>
                    <a:pt x="1169" y="1091"/>
                    <a:pt x="1169" y="1125"/>
                    <a:pt x="1160" y="1133"/>
                  </a:cubicBezTo>
                  <a:cubicBezTo>
                    <a:pt x="1160" y="1142"/>
                    <a:pt x="1160" y="1142"/>
                    <a:pt x="1160" y="1142"/>
                  </a:cubicBezTo>
                  <a:cubicBezTo>
                    <a:pt x="1169" y="1142"/>
                    <a:pt x="1194" y="1125"/>
                    <a:pt x="1194" y="1125"/>
                  </a:cubicBezTo>
                  <a:cubicBezTo>
                    <a:pt x="1194" y="1125"/>
                    <a:pt x="1186" y="1099"/>
                    <a:pt x="1194" y="1108"/>
                  </a:cubicBezTo>
                  <a:cubicBezTo>
                    <a:pt x="1203" y="1116"/>
                    <a:pt x="1203" y="1116"/>
                    <a:pt x="1211" y="1108"/>
                  </a:cubicBezTo>
                  <a:cubicBezTo>
                    <a:pt x="1211" y="1099"/>
                    <a:pt x="1203" y="1091"/>
                    <a:pt x="1194" y="1082"/>
                  </a:cubicBezTo>
                  <a:cubicBezTo>
                    <a:pt x="1186" y="1065"/>
                    <a:pt x="1186" y="1065"/>
                    <a:pt x="1186" y="1048"/>
                  </a:cubicBezTo>
                  <a:cubicBezTo>
                    <a:pt x="1186" y="1031"/>
                    <a:pt x="1160" y="997"/>
                    <a:pt x="1160" y="1023"/>
                  </a:cubicBezTo>
                  <a:cubicBezTo>
                    <a:pt x="1160" y="1048"/>
                    <a:pt x="1160" y="1040"/>
                    <a:pt x="1152" y="1048"/>
                  </a:cubicBezTo>
                  <a:cubicBezTo>
                    <a:pt x="1143" y="1048"/>
                    <a:pt x="1135" y="1057"/>
                    <a:pt x="1135" y="1065"/>
                  </a:cubicBezTo>
                  <a:cubicBezTo>
                    <a:pt x="1135" y="1065"/>
                    <a:pt x="1126" y="1065"/>
                    <a:pt x="1126" y="1048"/>
                  </a:cubicBezTo>
                  <a:cubicBezTo>
                    <a:pt x="1126" y="1040"/>
                    <a:pt x="1118" y="997"/>
                    <a:pt x="1109" y="1006"/>
                  </a:cubicBezTo>
                  <a:cubicBezTo>
                    <a:pt x="1101" y="1006"/>
                    <a:pt x="1101" y="1006"/>
                    <a:pt x="1101" y="1014"/>
                  </a:cubicBezTo>
                  <a:cubicBezTo>
                    <a:pt x="1092" y="1023"/>
                    <a:pt x="1092" y="1014"/>
                    <a:pt x="1092" y="997"/>
                  </a:cubicBezTo>
                  <a:cubicBezTo>
                    <a:pt x="1092" y="980"/>
                    <a:pt x="1084" y="955"/>
                    <a:pt x="1092" y="912"/>
                  </a:cubicBezTo>
                  <a:cubicBezTo>
                    <a:pt x="1092" y="869"/>
                    <a:pt x="1101" y="869"/>
                    <a:pt x="1118" y="903"/>
                  </a:cubicBezTo>
                  <a:cubicBezTo>
                    <a:pt x="1135" y="929"/>
                    <a:pt x="1169" y="972"/>
                    <a:pt x="1186" y="997"/>
                  </a:cubicBezTo>
                  <a:cubicBezTo>
                    <a:pt x="1211" y="1023"/>
                    <a:pt x="1271" y="1082"/>
                    <a:pt x="1280" y="1091"/>
                  </a:cubicBezTo>
                  <a:cubicBezTo>
                    <a:pt x="1288" y="1099"/>
                    <a:pt x="1288" y="1091"/>
                    <a:pt x="1271" y="1108"/>
                  </a:cubicBezTo>
                  <a:cubicBezTo>
                    <a:pt x="1254" y="1125"/>
                    <a:pt x="1246" y="1133"/>
                    <a:pt x="1220" y="1133"/>
                  </a:cubicBezTo>
                  <a:cubicBezTo>
                    <a:pt x="1203" y="1142"/>
                    <a:pt x="1186" y="1159"/>
                    <a:pt x="1194" y="1159"/>
                  </a:cubicBezTo>
                  <a:cubicBezTo>
                    <a:pt x="1211" y="1159"/>
                    <a:pt x="1263" y="1142"/>
                    <a:pt x="1288" y="1133"/>
                  </a:cubicBezTo>
                  <a:cubicBezTo>
                    <a:pt x="1314" y="1133"/>
                    <a:pt x="1331" y="1125"/>
                    <a:pt x="1322" y="1099"/>
                  </a:cubicBezTo>
                  <a:cubicBezTo>
                    <a:pt x="1305" y="1082"/>
                    <a:pt x="1271" y="1048"/>
                    <a:pt x="1246" y="1031"/>
                  </a:cubicBezTo>
                  <a:cubicBezTo>
                    <a:pt x="1220" y="1014"/>
                    <a:pt x="1211" y="997"/>
                    <a:pt x="1194" y="980"/>
                  </a:cubicBezTo>
                  <a:cubicBezTo>
                    <a:pt x="1177" y="955"/>
                    <a:pt x="1152" y="920"/>
                    <a:pt x="1135" y="886"/>
                  </a:cubicBezTo>
                  <a:cubicBezTo>
                    <a:pt x="1118" y="852"/>
                    <a:pt x="1109" y="844"/>
                    <a:pt x="1092" y="861"/>
                  </a:cubicBezTo>
                  <a:cubicBezTo>
                    <a:pt x="1084" y="878"/>
                    <a:pt x="1075" y="895"/>
                    <a:pt x="1075" y="955"/>
                  </a:cubicBezTo>
                  <a:cubicBezTo>
                    <a:pt x="1075" y="1014"/>
                    <a:pt x="1084" y="1023"/>
                    <a:pt x="1084" y="1040"/>
                  </a:cubicBezTo>
                  <a:cubicBezTo>
                    <a:pt x="1075" y="1057"/>
                    <a:pt x="1075" y="1048"/>
                    <a:pt x="1066" y="1031"/>
                  </a:cubicBezTo>
                  <a:cubicBezTo>
                    <a:pt x="1058" y="1014"/>
                    <a:pt x="1058" y="997"/>
                    <a:pt x="1058" y="980"/>
                  </a:cubicBezTo>
                  <a:cubicBezTo>
                    <a:pt x="1066" y="963"/>
                    <a:pt x="1058" y="929"/>
                    <a:pt x="1049" y="937"/>
                  </a:cubicBezTo>
                  <a:cubicBezTo>
                    <a:pt x="1041" y="937"/>
                    <a:pt x="1041" y="946"/>
                    <a:pt x="1041" y="955"/>
                  </a:cubicBezTo>
                  <a:cubicBezTo>
                    <a:pt x="1041" y="955"/>
                    <a:pt x="1032" y="929"/>
                    <a:pt x="1007" y="929"/>
                  </a:cubicBezTo>
                  <a:cubicBezTo>
                    <a:pt x="981" y="937"/>
                    <a:pt x="973" y="946"/>
                    <a:pt x="990" y="946"/>
                  </a:cubicBezTo>
                  <a:cubicBezTo>
                    <a:pt x="998" y="946"/>
                    <a:pt x="1041" y="989"/>
                    <a:pt x="1041" y="1006"/>
                  </a:cubicBezTo>
                  <a:cubicBezTo>
                    <a:pt x="1041" y="1031"/>
                    <a:pt x="1032" y="1040"/>
                    <a:pt x="1032" y="1057"/>
                  </a:cubicBezTo>
                  <a:cubicBezTo>
                    <a:pt x="1032" y="1082"/>
                    <a:pt x="1024" y="1099"/>
                    <a:pt x="1015" y="1108"/>
                  </a:cubicBezTo>
                  <a:cubicBezTo>
                    <a:pt x="1015" y="1116"/>
                    <a:pt x="1032" y="1099"/>
                    <a:pt x="1041" y="1082"/>
                  </a:cubicBezTo>
                  <a:cubicBezTo>
                    <a:pt x="1049" y="1065"/>
                    <a:pt x="1049" y="1023"/>
                    <a:pt x="1058" y="1040"/>
                  </a:cubicBezTo>
                  <a:cubicBezTo>
                    <a:pt x="1066" y="1057"/>
                    <a:pt x="1075" y="1065"/>
                    <a:pt x="1084" y="1125"/>
                  </a:cubicBezTo>
                  <a:cubicBezTo>
                    <a:pt x="1092" y="1176"/>
                    <a:pt x="1092" y="1244"/>
                    <a:pt x="1101" y="1210"/>
                  </a:cubicBezTo>
                  <a:close/>
                  <a:moveTo>
                    <a:pt x="325" y="2036"/>
                  </a:moveTo>
                  <a:cubicBezTo>
                    <a:pt x="325" y="2045"/>
                    <a:pt x="350" y="2036"/>
                    <a:pt x="367" y="2036"/>
                  </a:cubicBezTo>
                  <a:cubicBezTo>
                    <a:pt x="384" y="2045"/>
                    <a:pt x="384" y="2053"/>
                    <a:pt x="393" y="2036"/>
                  </a:cubicBezTo>
                  <a:cubicBezTo>
                    <a:pt x="393" y="2028"/>
                    <a:pt x="401" y="2011"/>
                    <a:pt x="393" y="2002"/>
                  </a:cubicBezTo>
                  <a:cubicBezTo>
                    <a:pt x="376" y="1994"/>
                    <a:pt x="359" y="2011"/>
                    <a:pt x="342" y="2019"/>
                  </a:cubicBezTo>
                  <a:cubicBezTo>
                    <a:pt x="325" y="2028"/>
                    <a:pt x="307" y="2045"/>
                    <a:pt x="325" y="2036"/>
                  </a:cubicBezTo>
                  <a:close/>
                  <a:moveTo>
                    <a:pt x="495" y="1721"/>
                  </a:moveTo>
                  <a:cubicBezTo>
                    <a:pt x="504" y="1721"/>
                    <a:pt x="546" y="1747"/>
                    <a:pt x="572" y="1764"/>
                  </a:cubicBezTo>
                  <a:cubicBezTo>
                    <a:pt x="589" y="1781"/>
                    <a:pt x="623" y="1815"/>
                    <a:pt x="666" y="1832"/>
                  </a:cubicBezTo>
                  <a:cubicBezTo>
                    <a:pt x="708" y="1849"/>
                    <a:pt x="742" y="1883"/>
                    <a:pt x="777" y="1892"/>
                  </a:cubicBezTo>
                  <a:cubicBezTo>
                    <a:pt x="811" y="1892"/>
                    <a:pt x="845" y="1900"/>
                    <a:pt x="853" y="1909"/>
                  </a:cubicBezTo>
                  <a:cubicBezTo>
                    <a:pt x="870" y="1917"/>
                    <a:pt x="862" y="1943"/>
                    <a:pt x="870" y="1951"/>
                  </a:cubicBezTo>
                  <a:cubicBezTo>
                    <a:pt x="879" y="1968"/>
                    <a:pt x="879" y="1968"/>
                    <a:pt x="879" y="1951"/>
                  </a:cubicBezTo>
                  <a:cubicBezTo>
                    <a:pt x="879" y="1934"/>
                    <a:pt x="887" y="1909"/>
                    <a:pt x="887" y="1900"/>
                  </a:cubicBezTo>
                  <a:cubicBezTo>
                    <a:pt x="896" y="1892"/>
                    <a:pt x="896" y="1883"/>
                    <a:pt x="879" y="1883"/>
                  </a:cubicBezTo>
                  <a:cubicBezTo>
                    <a:pt x="862" y="1883"/>
                    <a:pt x="819" y="1883"/>
                    <a:pt x="785" y="1866"/>
                  </a:cubicBezTo>
                  <a:cubicBezTo>
                    <a:pt x="759" y="1849"/>
                    <a:pt x="751" y="1840"/>
                    <a:pt x="717" y="1832"/>
                  </a:cubicBezTo>
                  <a:cubicBezTo>
                    <a:pt x="674" y="1823"/>
                    <a:pt x="640" y="1798"/>
                    <a:pt x="606" y="1764"/>
                  </a:cubicBezTo>
                  <a:cubicBezTo>
                    <a:pt x="572" y="1738"/>
                    <a:pt x="546" y="1721"/>
                    <a:pt x="529" y="1713"/>
                  </a:cubicBezTo>
                  <a:cubicBezTo>
                    <a:pt x="504" y="1696"/>
                    <a:pt x="478" y="1704"/>
                    <a:pt x="495" y="1721"/>
                  </a:cubicBezTo>
                  <a:close/>
                  <a:moveTo>
                    <a:pt x="487" y="1840"/>
                  </a:moveTo>
                  <a:cubicBezTo>
                    <a:pt x="487" y="1849"/>
                    <a:pt x="529" y="1909"/>
                    <a:pt x="546" y="1926"/>
                  </a:cubicBezTo>
                  <a:cubicBezTo>
                    <a:pt x="555" y="1943"/>
                    <a:pt x="563" y="1934"/>
                    <a:pt x="572" y="1926"/>
                  </a:cubicBezTo>
                  <a:cubicBezTo>
                    <a:pt x="572" y="1917"/>
                    <a:pt x="572" y="1917"/>
                    <a:pt x="563" y="1909"/>
                  </a:cubicBezTo>
                  <a:cubicBezTo>
                    <a:pt x="555" y="1900"/>
                    <a:pt x="555" y="1900"/>
                    <a:pt x="555" y="1883"/>
                  </a:cubicBezTo>
                  <a:cubicBezTo>
                    <a:pt x="555" y="1866"/>
                    <a:pt x="555" y="1849"/>
                    <a:pt x="555" y="1858"/>
                  </a:cubicBezTo>
                  <a:cubicBezTo>
                    <a:pt x="563" y="1866"/>
                    <a:pt x="580" y="1900"/>
                    <a:pt x="597" y="1900"/>
                  </a:cubicBezTo>
                  <a:cubicBezTo>
                    <a:pt x="614" y="1909"/>
                    <a:pt x="614" y="1900"/>
                    <a:pt x="614" y="1892"/>
                  </a:cubicBezTo>
                  <a:cubicBezTo>
                    <a:pt x="606" y="1875"/>
                    <a:pt x="589" y="1875"/>
                    <a:pt x="589" y="1840"/>
                  </a:cubicBezTo>
                  <a:cubicBezTo>
                    <a:pt x="580" y="1798"/>
                    <a:pt x="580" y="1789"/>
                    <a:pt x="563" y="1772"/>
                  </a:cubicBezTo>
                  <a:cubicBezTo>
                    <a:pt x="546" y="1764"/>
                    <a:pt x="546" y="1764"/>
                    <a:pt x="538" y="1764"/>
                  </a:cubicBezTo>
                  <a:cubicBezTo>
                    <a:pt x="538" y="1764"/>
                    <a:pt x="538" y="1772"/>
                    <a:pt x="546" y="1781"/>
                  </a:cubicBezTo>
                  <a:cubicBezTo>
                    <a:pt x="555" y="1789"/>
                    <a:pt x="563" y="1806"/>
                    <a:pt x="563" y="1815"/>
                  </a:cubicBezTo>
                  <a:cubicBezTo>
                    <a:pt x="563" y="1823"/>
                    <a:pt x="563" y="1823"/>
                    <a:pt x="555" y="1815"/>
                  </a:cubicBezTo>
                  <a:cubicBezTo>
                    <a:pt x="546" y="1806"/>
                    <a:pt x="538" y="1789"/>
                    <a:pt x="529" y="1798"/>
                  </a:cubicBezTo>
                  <a:cubicBezTo>
                    <a:pt x="529" y="1798"/>
                    <a:pt x="521" y="1823"/>
                    <a:pt x="529" y="1840"/>
                  </a:cubicBezTo>
                  <a:cubicBezTo>
                    <a:pt x="538" y="1858"/>
                    <a:pt x="538" y="1875"/>
                    <a:pt x="538" y="1883"/>
                  </a:cubicBezTo>
                  <a:cubicBezTo>
                    <a:pt x="538" y="1892"/>
                    <a:pt x="529" y="1883"/>
                    <a:pt x="521" y="1866"/>
                  </a:cubicBezTo>
                  <a:cubicBezTo>
                    <a:pt x="512" y="1849"/>
                    <a:pt x="504" y="1815"/>
                    <a:pt x="495" y="1789"/>
                  </a:cubicBezTo>
                  <a:cubicBezTo>
                    <a:pt x="478" y="1764"/>
                    <a:pt x="461" y="1747"/>
                    <a:pt x="461" y="1738"/>
                  </a:cubicBezTo>
                  <a:cubicBezTo>
                    <a:pt x="452" y="1738"/>
                    <a:pt x="452" y="1696"/>
                    <a:pt x="452" y="1670"/>
                  </a:cubicBezTo>
                  <a:cubicBezTo>
                    <a:pt x="444" y="1653"/>
                    <a:pt x="461" y="1636"/>
                    <a:pt x="452" y="1619"/>
                  </a:cubicBezTo>
                  <a:cubicBezTo>
                    <a:pt x="444" y="1602"/>
                    <a:pt x="427" y="1610"/>
                    <a:pt x="427" y="1653"/>
                  </a:cubicBezTo>
                  <a:cubicBezTo>
                    <a:pt x="418" y="1687"/>
                    <a:pt x="427" y="1789"/>
                    <a:pt x="435" y="1823"/>
                  </a:cubicBezTo>
                  <a:cubicBezTo>
                    <a:pt x="452" y="1858"/>
                    <a:pt x="444" y="1892"/>
                    <a:pt x="461" y="1909"/>
                  </a:cubicBezTo>
                  <a:cubicBezTo>
                    <a:pt x="469" y="1926"/>
                    <a:pt x="469" y="1909"/>
                    <a:pt x="469" y="1892"/>
                  </a:cubicBezTo>
                  <a:cubicBezTo>
                    <a:pt x="469" y="1875"/>
                    <a:pt x="478" y="1875"/>
                    <a:pt x="478" y="1858"/>
                  </a:cubicBezTo>
                  <a:cubicBezTo>
                    <a:pt x="478" y="1832"/>
                    <a:pt x="478" y="1832"/>
                    <a:pt x="487" y="1840"/>
                  </a:cubicBezTo>
                  <a:close/>
                  <a:moveTo>
                    <a:pt x="589" y="2070"/>
                  </a:moveTo>
                  <a:cubicBezTo>
                    <a:pt x="589" y="2070"/>
                    <a:pt x="614" y="2096"/>
                    <a:pt x="614" y="2105"/>
                  </a:cubicBezTo>
                  <a:cubicBezTo>
                    <a:pt x="614" y="2113"/>
                    <a:pt x="614" y="2122"/>
                    <a:pt x="580" y="2105"/>
                  </a:cubicBezTo>
                  <a:cubicBezTo>
                    <a:pt x="546" y="2088"/>
                    <a:pt x="546" y="2079"/>
                    <a:pt x="529" y="2088"/>
                  </a:cubicBezTo>
                  <a:cubicBezTo>
                    <a:pt x="504" y="2088"/>
                    <a:pt x="478" y="2105"/>
                    <a:pt x="487" y="2105"/>
                  </a:cubicBezTo>
                  <a:cubicBezTo>
                    <a:pt x="495" y="2113"/>
                    <a:pt x="504" y="2113"/>
                    <a:pt x="529" y="2113"/>
                  </a:cubicBezTo>
                  <a:cubicBezTo>
                    <a:pt x="555" y="2113"/>
                    <a:pt x="572" y="2122"/>
                    <a:pt x="589" y="2130"/>
                  </a:cubicBezTo>
                  <a:cubicBezTo>
                    <a:pt x="606" y="2139"/>
                    <a:pt x="640" y="2147"/>
                    <a:pt x="649" y="2130"/>
                  </a:cubicBezTo>
                  <a:cubicBezTo>
                    <a:pt x="657" y="2113"/>
                    <a:pt x="657" y="2113"/>
                    <a:pt x="640" y="2096"/>
                  </a:cubicBezTo>
                  <a:cubicBezTo>
                    <a:pt x="623" y="2088"/>
                    <a:pt x="580" y="2045"/>
                    <a:pt x="589" y="2070"/>
                  </a:cubicBezTo>
                  <a:close/>
                  <a:moveTo>
                    <a:pt x="2439" y="895"/>
                  </a:moveTo>
                  <a:cubicBezTo>
                    <a:pt x="3292" y="895"/>
                    <a:pt x="3983" y="1585"/>
                    <a:pt x="3983" y="2437"/>
                  </a:cubicBezTo>
                  <a:cubicBezTo>
                    <a:pt x="3983" y="3289"/>
                    <a:pt x="3292" y="3979"/>
                    <a:pt x="2439" y="3979"/>
                  </a:cubicBezTo>
                  <a:cubicBezTo>
                    <a:pt x="1587" y="3979"/>
                    <a:pt x="896" y="3289"/>
                    <a:pt x="896" y="2437"/>
                  </a:cubicBezTo>
                  <a:cubicBezTo>
                    <a:pt x="896" y="1585"/>
                    <a:pt x="1587" y="895"/>
                    <a:pt x="2439" y="895"/>
                  </a:cubicBezTo>
                  <a:close/>
                  <a:moveTo>
                    <a:pt x="2457" y="1772"/>
                  </a:moveTo>
                  <a:cubicBezTo>
                    <a:pt x="2141" y="1900"/>
                    <a:pt x="2141" y="1900"/>
                    <a:pt x="2141" y="1900"/>
                  </a:cubicBezTo>
                  <a:cubicBezTo>
                    <a:pt x="2141" y="2590"/>
                    <a:pt x="2141" y="2590"/>
                    <a:pt x="2141" y="2590"/>
                  </a:cubicBezTo>
                  <a:cubicBezTo>
                    <a:pt x="2081" y="2565"/>
                    <a:pt x="2022" y="2539"/>
                    <a:pt x="1953" y="2505"/>
                  </a:cubicBezTo>
                  <a:cubicBezTo>
                    <a:pt x="1953" y="1900"/>
                    <a:pt x="1953" y="1900"/>
                    <a:pt x="1953" y="1900"/>
                  </a:cubicBezTo>
                  <a:cubicBezTo>
                    <a:pt x="1638" y="1772"/>
                    <a:pt x="1638" y="1772"/>
                    <a:pt x="1638" y="1772"/>
                  </a:cubicBezTo>
                  <a:cubicBezTo>
                    <a:pt x="1638" y="2318"/>
                    <a:pt x="1638" y="2318"/>
                    <a:pt x="1638" y="2318"/>
                  </a:cubicBezTo>
                  <a:cubicBezTo>
                    <a:pt x="1536" y="2249"/>
                    <a:pt x="1416" y="2173"/>
                    <a:pt x="1280" y="2062"/>
                  </a:cubicBezTo>
                  <a:cubicBezTo>
                    <a:pt x="1280" y="2062"/>
                    <a:pt x="1425" y="2309"/>
                    <a:pt x="1638" y="2488"/>
                  </a:cubicBezTo>
                  <a:cubicBezTo>
                    <a:pt x="1638" y="3433"/>
                    <a:pt x="1638" y="3433"/>
                    <a:pt x="1638" y="3433"/>
                  </a:cubicBezTo>
                  <a:cubicBezTo>
                    <a:pt x="1953" y="3561"/>
                    <a:pt x="1953" y="3561"/>
                    <a:pt x="1953" y="3561"/>
                  </a:cubicBezTo>
                  <a:cubicBezTo>
                    <a:pt x="1953" y="2726"/>
                    <a:pt x="1953" y="2726"/>
                    <a:pt x="1953" y="2726"/>
                  </a:cubicBezTo>
                  <a:cubicBezTo>
                    <a:pt x="2022" y="2778"/>
                    <a:pt x="2090" y="2803"/>
                    <a:pt x="2141" y="2829"/>
                  </a:cubicBezTo>
                  <a:cubicBezTo>
                    <a:pt x="2141" y="3561"/>
                    <a:pt x="2141" y="3561"/>
                    <a:pt x="2141" y="3561"/>
                  </a:cubicBezTo>
                  <a:cubicBezTo>
                    <a:pt x="2457" y="3433"/>
                    <a:pt x="2457" y="3433"/>
                    <a:pt x="2457" y="3433"/>
                  </a:cubicBezTo>
                  <a:cubicBezTo>
                    <a:pt x="2457" y="2905"/>
                    <a:pt x="2457" y="2905"/>
                    <a:pt x="2457" y="2905"/>
                  </a:cubicBezTo>
                  <a:cubicBezTo>
                    <a:pt x="2584" y="2922"/>
                    <a:pt x="2746" y="2931"/>
                    <a:pt x="2917" y="2888"/>
                  </a:cubicBezTo>
                  <a:cubicBezTo>
                    <a:pt x="3275" y="2803"/>
                    <a:pt x="3454" y="2454"/>
                    <a:pt x="3403" y="2232"/>
                  </a:cubicBezTo>
                  <a:cubicBezTo>
                    <a:pt x="3352" y="2011"/>
                    <a:pt x="3216" y="1909"/>
                    <a:pt x="2866" y="1730"/>
                  </a:cubicBezTo>
                  <a:cubicBezTo>
                    <a:pt x="2516" y="1551"/>
                    <a:pt x="2286" y="1406"/>
                    <a:pt x="2457" y="1142"/>
                  </a:cubicBezTo>
                  <a:cubicBezTo>
                    <a:pt x="2457" y="1142"/>
                    <a:pt x="2329" y="1202"/>
                    <a:pt x="2286" y="1329"/>
                  </a:cubicBezTo>
                  <a:cubicBezTo>
                    <a:pt x="2243" y="1449"/>
                    <a:pt x="2277" y="1602"/>
                    <a:pt x="2448" y="1747"/>
                  </a:cubicBezTo>
                  <a:cubicBezTo>
                    <a:pt x="2627" y="1900"/>
                    <a:pt x="2721" y="1883"/>
                    <a:pt x="2874" y="2062"/>
                  </a:cubicBezTo>
                  <a:cubicBezTo>
                    <a:pt x="3028" y="2232"/>
                    <a:pt x="2985" y="2462"/>
                    <a:pt x="2900" y="2548"/>
                  </a:cubicBezTo>
                  <a:cubicBezTo>
                    <a:pt x="2823" y="2616"/>
                    <a:pt x="2670" y="2701"/>
                    <a:pt x="2457" y="2675"/>
                  </a:cubicBezTo>
                  <a:lnTo>
                    <a:pt x="2457" y="1772"/>
                  </a:lnTo>
                  <a:close/>
                  <a:moveTo>
                    <a:pt x="2644" y="3212"/>
                  </a:moveTo>
                  <a:cubicBezTo>
                    <a:pt x="2644" y="3476"/>
                    <a:pt x="2644" y="3476"/>
                    <a:pt x="2644" y="3476"/>
                  </a:cubicBezTo>
                  <a:cubicBezTo>
                    <a:pt x="2619" y="3476"/>
                    <a:pt x="2619" y="3476"/>
                    <a:pt x="2619" y="3476"/>
                  </a:cubicBezTo>
                  <a:cubicBezTo>
                    <a:pt x="2619" y="3289"/>
                    <a:pt x="2619" y="3289"/>
                    <a:pt x="2619" y="3289"/>
                  </a:cubicBezTo>
                  <a:cubicBezTo>
                    <a:pt x="2559" y="3289"/>
                    <a:pt x="2559" y="3289"/>
                    <a:pt x="2559" y="3289"/>
                  </a:cubicBezTo>
                  <a:cubicBezTo>
                    <a:pt x="2559" y="3263"/>
                    <a:pt x="2559" y="3263"/>
                    <a:pt x="2559" y="3263"/>
                  </a:cubicBezTo>
                  <a:cubicBezTo>
                    <a:pt x="2602" y="3263"/>
                    <a:pt x="2619" y="3246"/>
                    <a:pt x="2627" y="3212"/>
                  </a:cubicBezTo>
                  <a:lnTo>
                    <a:pt x="2644" y="3212"/>
                  </a:lnTo>
                  <a:close/>
                  <a:moveTo>
                    <a:pt x="2789" y="3416"/>
                  </a:moveTo>
                  <a:cubicBezTo>
                    <a:pt x="2815" y="3416"/>
                    <a:pt x="2815" y="3416"/>
                    <a:pt x="2815" y="3416"/>
                  </a:cubicBezTo>
                  <a:cubicBezTo>
                    <a:pt x="2823" y="3442"/>
                    <a:pt x="2832" y="3459"/>
                    <a:pt x="2857" y="3459"/>
                  </a:cubicBezTo>
                  <a:cubicBezTo>
                    <a:pt x="2883" y="3459"/>
                    <a:pt x="2900" y="3425"/>
                    <a:pt x="2909" y="3357"/>
                  </a:cubicBezTo>
                  <a:cubicBezTo>
                    <a:pt x="2909" y="3357"/>
                    <a:pt x="2909" y="3357"/>
                    <a:pt x="2909" y="3357"/>
                  </a:cubicBezTo>
                  <a:cubicBezTo>
                    <a:pt x="2900" y="3374"/>
                    <a:pt x="2883" y="3391"/>
                    <a:pt x="2857" y="3391"/>
                  </a:cubicBezTo>
                  <a:cubicBezTo>
                    <a:pt x="2815" y="3382"/>
                    <a:pt x="2789" y="3357"/>
                    <a:pt x="2789" y="3306"/>
                  </a:cubicBezTo>
                  <a:cubicBezTo>
                    <a:pt x="2789" y="3246"/>
                    <a:pt x="2815" y="3212"/>
                    <a:pt x="2857" y="3212"/>
                  </a:cubicBezTo>
                  <a:cubicBezTo>
                    <a:pt x="2909" y="3212"/>
                    <a:pt x="2943" y="3255"/>
                    <a:pt x="2943" y="3331"/>
                  </a:cubicBezTo>
                  <a:cubicBezTo>
                    <a:pt x="2934" y="3425"/>
                    <a:pt x="2909" y="3476"/>
                    <a:pt x="2857" y="3476"/>
                  </a:cubicBezTo>
                  <a:cubicBezTo>
                    <a:pt x="2815" y="3476"/>
                    <a:pt x="2789" y="3459"/>
                    <a:pt x="2789" y="3416"/>
                  </a:cubicBezTo>
                  <a:close/>
                  <a:moveTo>
                    <a:pt x="2866" y="3357"/>
                  </a:moveTo>
                  <a:cubicBezTo>
                    <a:pt x="2891" y="3357"/>
                    <a:pt x="2909" y="3340"/>
                    <a:pt x="2909" y="3297"/>
                  </a:cubicBezTo>
                  <a:cubicBezTo>
                    <a:pt x="2909" y="3263"/>
                    <a:pt x="2891" y="3246"/>
                    <a:pt x="2857" y="3246"/>
                  </a:cubicBezTo>
                  <a:cubicBezTo>
                    <a:pt x="2832" y="3246"/>
                    <a:pt x="2815" y="3263"/>
                    <a:pt x="2815" y="3306"/>
                  </a:cubicBezTo>
                  <a:cubicBezTo>
                    <a:pt x="2815" y="3340"/>
                    <a:pt x="2832" y="3357"/>
                    <a:pt x="2866" y="3357"/>
                  </a:cubicBezTo>
                  <a:close/>
                  <a:moveTo>
                    <a:pt x="3156" y="3348"/>
                  </a:moveTo>
                  <a:cubicBezTo>
                    <a:pt x="3156" y="3280"/>
                    <a:pt x="3139" y="3246"/>
                    <a:pt x="3105" y="3246"/>
                  </a:cubicBezTo>
                  <a:cubicBezTo>
                    <a:pt x="3071" y="3246"/>
                    <a:pt x="3054" y="3280"/>
                    <a:pt x="3054" y="3348"/>
                  </a:cubicBezTo>
                  <a:cubicBezTo>
                    <a:pt x="3054" y="3416"/>
                    <a:pt x="3071" y="3451"/>
                    <a:pt x="3105" y="3451"/>
                  </a:cubicBezTo>
                  <a:cubicBezTo>
                    <a:pt x="3139" y="3451"/>
                    <a:pt x="3156" y="3416"/>
                    <a:pt x="3156" y="3348"/>
                  </a:cubicBezTo>
                  <a:close/>
                  <a:moveTo>
                    <a:pt x="3181" y="3348"/>
                  </a:moveTo>
                  <a:cubicBezTo>
                    <a:pt x="3181" y="3433"/>
                    <a:pt x="3156" y="3476"/>
                    <a:pt x="3105" y="3476"/>
                  </a:cubicBezTo>
                  <a:cubicBezTo>
                    <a:pt x="3054" y="3476"/>
                    <a:pt x="3028" y="3433"/>
                    <a:pt x="3028" y="3348"/>
                  </a:cubicBezTo>
                  <a:cubicBezTo>
                    <a:pt x="3028" y="3255"/>
                    <a:pt x="3054" y="3212"/>
                    <a:pt x="3105" y="3212"/>
                  </a:cubicBezTo>
                  <a:cubicBezTo>
                    <a:pt x="3156" y="3212"/>
                    <a:pt x="3181" y="3263"/>
                    <a:pt x="3181" y="3348"/>
                  </a:cubicBezTo>
                  <a:close/>
                  <a:moveTo>
                    <a:pt x="3275" y="3416"/>
                  </a:moveTo>
                  <a:cubicBezTo>
                    <a:pt x="3301" y="3416"/>
                    <a:pt x="3301" y="3416"/>
                    <a:pt x="3301" y="3416"/>
                  </a:cubicBezTo>
                  <a:cubicBezTo>
                    <a:pt x="3301" y="3442"/>
                    <a:pt x="3318" y="3459"/>
                    <a:pt x="3343" y="3459"/>
                  </a:cubicBezTo>
                  <a:cubicBezTo>
                    <a:pt x="3369" y="3459"/>
                    <a:pt x="3386" y="3425"/>
                    <a:pt x="3395" y="3357"/>
                  </a:cubicBezTo>
                  <a:cubicBezTo>
                    <a:pt x="3395" y="3357"/>
                    <a:pt x="3395" y="3357"/>
                    <a:pt x="3395" y="3357"/>
                  </a:cubicBezTo>
                  <a:cubicBezTo>
                    <a:pt x="3386" y="3374"/>
                    <a:pt x="3369" y="3391"/>
                    <a:pt x="3343" y="3391"/>
                  </a:cubicBezTo>
                  <a:cubicBezTo>
                    <a:pt x="3292" y="3382"/>
                    <a:pt x="3275" y="3357"/>
                    <a:pt x="3267" y="3306"/>
                  </a:cubicBezTo>
                  <a:cubicBezTo>
                    <a:pt x="3275" y="3246"/>
                    <a:pt x="3301" y="3212"/>
                    <a:pt x="3343" y="3212"/>
                  </a:cubicBezTo>
                  <a:cubicBezTo>
                    <a:pt x="3395" y="3212"/>
                    <a:pt x="3420" y="3255"/>
                    <a:pt x="3420" y="3331"/>
                  </a:cubicBezTo>
                  <a:cubicBezTo>
                    <a:pt x="3420" y="3425"/>
                    <a:pt x="3395" y="3476"/>
                    <a:pt x="3343" y="3476"/>
                  </a:cubicBezTo>
                  <a:cubicBezTo>
                    <a:pt x="3301" y="3476"/>
                    <a:pt x="3275" y="3459"/>
                    <a:pt x="3275" y="3416"/>
                  </a:cubicBezTo>
                  <a:close/>
                  <a:moveTo>
                    <a:pt x="3343" y="3357"/>
                  </a:moveTo>
                  <a:cubicBezTo>
                    <a:pt x="3378" y="3357"/>
                    <a:pt x="3386" y="3340"/>
                    <a:pt x="3386" y="3297"/>
                  </a:cubicBezTo>
                  <a:cubicBezTo>
                    <a:pt x="3386" y="3263"/>
                    <a:pt x="3378" y="3246"/>
                    <a:pt x="3343" y="3246"/>
                  </a:cubicBezTo>
                  <a:cubicBezTo>
                    <a:pt x="3318" y="3246"/>
                    <a:pt x="3301" y="3263"/>
                    <a:pt x="3301" y="3306"/>
                  </a:cubicBezTo>
                  <a:cubicBezTo>
                    <a:pt x="3301" y="3340"/>
                    <a:pt x="3318" y="3357"/>
                    <a:pt x="3343" y="3357"/>
                  </a:cubicBezTo>
                  <a:close/>
                  <a:moveTo>
                    <a:pt x="2439" y="0"/>
                  </a:moveTo>
                  <a:cubicBezTo>
                    <a:pt x="3787" y="0"/>
                    <a:pt x="4879" y="1091"/>
                    <a:pt x="4879" y="2437"/>
                  </a:cubicBezTo>
                  <a:cubicBezTo>
                    <a:pt x="4879" y="3783"/>
                    <a:pt x="3787" y="4873"/>
                    <a:pt x="2439" y="4873"/>
                  </a:cubicBezTo>
                  <a:cubicBezTo>
                    <a:pt x="1092" y="4873"/>
                    <a:pt x="0" y="3783"/>
                    <a:pt x="0" y="2437"/>
                  </a:cubicBezTo>
                  <a:cubicBezTo>
                    <a:pt x="0" y="1091"/>
                    <a:pt x="1092" y="0"/>
                    <a:pt x="2439" y="0"/>
                  </a:cubicBezTo>
                  <a:close/>
                  <a:moveTo>
                    <a:pt x="2439" y="162"/>
                  </a:moveTo>
                  <a:cubicBezTo>
                    <a:pt x="3702" y="162"/>
                    <a:pt x="4716" y="1176"/>
                    <a:pt x="4716" y="2437"/>
                  </a:cubicBezTo>
                  <a:cubicBezTo>
                    <a:pt x="4716" y="3689"/>
                    <a:pt x="3702" y="4711"/>
                    <a:pt x="2439" y="4711"/>
                  </a:cubicBezTo>
                  <a:cubicBezTo>
                    <a:pt x="1186" y="4711"/>
                    <a:pt x="162" y="3689"/>
                    <a:pt x="162" y="2437"/>
                  </a:cubicBezTo>
                  <a:cubicBezTo>
                    <a:pt x="162" y="1176"/>
                    <a:pt x="1186" y="162"/>
                    <a:pt x="2439" y="162"/>
                  </a:cubicBezTo>
                  <a:close/>
                  <a:moveTo>
                    <a:pt x="4247" y="2820"/>
                  </a:moveTo>
                  <a:cubicBezTo>
                    <a:pt x="4230" y="2820"/>
                    <a:pt x="4230" y="2820"/>
                    <a:pt x="4230" y="2820"/>
                  </a:cubicBezTo>
                  <a:cubicBezTo>
                    <a:pt x="4247" y="2726"/>
                    <a:pt x="4247" y="2726"/>
                    <a:pt x="4247" y="2726"/>
                  </a:cubicBezTo>
                  <a:cubicBezTo>
                    <a:pt x="4256" y="2726"/>
                    <a:pt x="4256" y="2726"/>
                    <a:pt x="4256" y="2726"/>
                  </a:cubicBezTo>
                  <a:cubicBezTo>
                    <a:pt x="4256" y="2743"/>
                    <a:pt x="4256" y="2752"/>
                    <a:pt x="4264" y="2752"/>
                  </a:cubicBezTo>
                  <a:cubicBezTo>
                    <a:pt x="4264" y="2752"/>
                    <a:pt x="4273" y="2752"/>
                    <a:pt x="4282" y="2752"/>
                  </a:cubicBezTo>
                  <a:cubicBezTo>
                    <a:pt x="4282" y="2752"/>
                    <a:pt x="4282" y="2752"/>
                    <a:pt x="4282" y="2752"/>
                  </a:cubicBezTo>
                  <a:cubicBezTo>
                    <a:pt x="4341" y="2726"/>
                    <a:pt x="4341" y="2726"/>
                    <a:pt x="4341" y="2726"/>
                  </a:cubicBezTo>
                  <a:cubicBezTo>
                    <a:pt x="4299" y="2692"/>
                    <a:pt x="4299" y="2692"/>
                    <a:pt x="4299" y="2692"/>
                  </a:cubicBezTo>
                  <a:cubicBezTo>
                    <a:pt x="4290" y="2692"/>
                    <a:pt x="4282" y="2684"/>
                    <a:pt x="4282" y="2684"/>
                  </a:cubicBezTo>
                  <a:cubicBezTo>
                    <a:pt x="4273" y="2684"/>
                    <a:pt x="4264" y="2692"/>
                    <a:pt x="4264" y="2709"/>
                  </a:cubicBezTo>
                  <a:cubicBezTo>
                    <a:pt x="4256" y="2709"/>
                    <a:pt x="4256" y="2709"/>
                    <a:pt x="4256" y="2709"/>
                  </a:cubicBezTo>
                  <a:cubicBezTo>
                    <a:pt x="4264" y="2633"/>
                    <a:pt x="4264" y="2633"/>
                    <a:pt x="4264" y="2633"/>
                  </a:cubicBezTo>
                  <a:cubicBezTo>
                    <a:pt x="4273" y="2633"/>
                    <a:pt x="4273" y="2633"/>
                    <a:pt x="4273" y="2633"/>
                  </a:cubicBezTo>
                  <a:cubicBezTo>
                    <a:pt x="4273" y="2650"/>
                    <a:pt x="4282" y="2667"/>
                    <a:pt x="4290" y="2667"/>
                  </a:cubicBezTo>
                  <a:cubicBezTo>
                    <a:pt x="4367" y="2726"/>
                    <a:pt x="4367" y="2726"/>
                    <a:pt x="4367" y="2726"/>
                  </a:cubicBezTo>
                  <a:cubicBezTo>
                    <a:pt x="4418" y="2735"/>
                    <a:pt x="4418" y="2735"/>
                    <a:pt x="4418" y="2735"/>
                  </a:cubicBezTo>
                  <a:cubicBezTo>
                    <a:pt x="4435" y="2743"/>
                    <a:pt x="4444" y="2726"/>
                    <a:pt x="4444" y="2709"/>
                  </a:cubicBezTo>
                  <a:cubicBezTo>
                    <a:pt x="4461" y="2709"/>
                    <a:pt x="4461" y="2709"/>
                    <a:pt x="4461" y="2709"/>
                  </a:cubicBezTo>
                  <a:cubicBezTo>
                    <a:pt x="4435" y="2820"/>
                    <a:pt x="4435" y="2820"/>
                    <a:pt x="4435" y="2820"/>
                  </a:cubicBezTo>
                  <a:cubicBezTo>
                    <a:pt x="4427" y="2820"/>
                    <a:pt x="4427" y="2820"/>
                    <a:pt x="4427" y="2820"/>
                  </a:cubicBezTo>
                  <a:cubicBezTo>
                    <a:pt x="4427" y="2795"/>
                    <a:pt x="4427" y="2786"/>
                    <a:pt x="4409" y="2786"/>
                  </a:cubicBezTo>
                  <a:cubicBezTo>
                    <a:pt x="4358" y="2769"/>
                    <a:pt x="4358" y="2769"/>
                    <a:pt x="4358" y="2769"/>
                  </a:cubicBezTo>
                  <a:cubicBezTo>
                    <a:pt x="4282" y="2795"/>
                    <a:pt x="4282" y="2795"/>
                    <a:pt x="4282" y="2795"/>
                  </a:cubicBezTo>
                  <a:cubicBezTo>
                    <a:pt x="4256" y="2803"/>
                    <a:pt x="4247" y="2812"/>
                    <a:pt x="4247" y="2820"/>
                  </a:cubicBezTo>
                  <a:close/>
                  <a:moveTo>
                    <a:pt x="4179" y="3016"/>
                  </a:moveTo>
                  <a:cubicBezTo>
                    <a:pt x="4230" y="2837"/>
                    <a:pt x="4230" y="2837"/>
                    <a:pt x="4230" y="2837"/>
                  </a:cubicBezTo>
                  <a:cubicBezTo>
                    <a:pt x="4299" y="2854"/>
                    <a:pt x="4299" y="2854"/>
                    <a:pt x="4299" y="2854"/>
                  </a:cubicBezTo>
                  <a:cubicBezTo>
                    <a:pt x="4299" y="2863"/>
                    <a:pt x="4299" y="2863"/>
                    <a:pt x="4299" y="2863"/>
                  </a:cubicBezTo>
                  <a:cubicBezTo>
                    <a:pt x="4256" y="2863"/>
                    <a:pt x="4230" y="2880"/>
                    <a:pt x="4230" y="2905"/>
                  </a:cubicBezTo>
                  <a:cubicBezTo>
                    <a:pt x="4375" y="2948"/>
                    <a:pt x="4375" y="2948"/>
                    <a:pt x="4375" y="2948"/>
                  </a:cubicBezTo>
                  <a:cubicBezTo>
                    <a:pt x="4392" y="2948"/>
                    <a:pt x="4401" y="2939"/>
                    <a:pt x="4401" y="2922"/>
                  </a:cubicBezTo>
                  <a:cubicBezTo>
                    <a:pt x="4418" y="2922"/>
                    <a:pt x="4418" y="2922"/>
                    <a:pt x="4418" y="2922"/>
                  </a:cubicBezTo>
                  <a:cubicBezTo>
                    <a:pt x="4384" y="3033"/>
                    <a:pt x="4384" y="3033"/>
                    <a:pt x="4384" y="3033"/>
                  </a:cubicBezTo>
                  <a:cubicBezTo>
                    <a:pt x="4375" y="3033"/>
                    <a:pt x="4375" y="3033"/>
                    <a:pt x="4375" y="3033"/>
                  </a:cubicBezTo>
                  <a:cubicBezTo>
                    <a:pt x="4384" y="3008"/>
                    <a:pt x="4375" y="2991"/>
                    <a:pt x="4367" y="2991"/>
                  </a:cubicBezTo>
                  <a:cubicBezTo>
                    <a:pt x="4213" y="2956"/>
                    <a:pt x="4213" y="2956"/>
                    <a:pt x="4213" y="2956"/>
                  </a:cubicBezTo>
                  <a:cubicBezTo>
                    <a:pt x="4205" y="2982"/>
                    <a:pt x="4222" y="3008"/>
                    <a:pt x="4256" y="3025"/>
                  </a:cubicBezTo>
                  <a:cubicBezTo>
                    <a:pt x="4247" y="3033"/>
                    <a:pt x="4247" y="3033"/>
                    <a:pt x="4247" y="3033"/>
                  </a:cubicBezTo>
                  <a:lnTo>
                    <a:pt x="4179" y="3016"/>
                  </a:lnTo>
                  <a:close/>
                  <a:moveTo>
                    <a:pt x="4367" y="3110"/>
                  </a:moveTo>
                  <a:cubicBezTo>
                    <a:pt x="4324" y="3203"/>
                    <a:pt x="4324" y="3203"/>
                    <a:pt x="4324" y="3203"/>
                  </a:cubicBezTo>
                  <a:cubicBezTo>
                    <a:pt x="4316" y="3203"/>
                    <a:pt x="4316" y="3203"/>
                    <a:pt x="4316" y="3203"/>
                  </a:cubicBezTo>
                  <a:cubicBezTo>
                    <a:pt x="4324" y="3186"/>
                    <a:pt x="4316" y="3169"/>
                    <a:pt x="4307" y="3169"/>
                  </a:cubicBezTo>
                  <a:cubicBezTo>
                    <a:pt x="4179" y="3118"/>
                    <a:pt x="4179" y="3118"/>
                    <a:pt x="4179" y="3118"/>
                  </a:cubicBezTo>
                  <a:cubicBezTo>
                    <a:pt x="4162" y="3110"/>
                    <a:pt x="4154" y="3118"/>
                    <a:pt x="4145" y="3135"/>
                  </a:cubicBezTo>
                  <a:cubicBezTo>
                    <a:pt x="4137" y="3127"/>
                    <a:pt x="4137" y="3127"/>
                    <a:pt x="4137" y="3127"/>
                  </a:cubicBezTo>
                  <a:cubicBezTo>
                    <a:pt x="4179" y="3033"/>
                    <a:pt x="4179" y="3033"/>
                    <a:pt x="4179" y="3033"/>
                  </a:cubicBezTo>
                  <a:cubicBezTo>
                    <a:pt x="4188" y="3033"/>
                    <a:pt x="4188" y="3033"/>
                    <a:pt x="4188" y="3033"/>
                  </a:cubicBezTo>
                  <a:cubicBezTo>
                    <a:pt x="4179" y="3059"/>
                    <a:pt x="4179" y="3067"/>
                    <a:pt x="4196" y="3067"/>
                  </a:cubicBezTo>
                  <a:cubicBezTo>
                    <a:pt x="4324" y="3118"/>
                    <a:pt x="4324" y="3118"/>
                    <a:pt x="4324" y="3118"/>
                  </a:cubicBezTo>
                  <a:cubicBezTo>
                    <a:pt x="4333" y="3127"/>
                    <a:pt x="4350" y="3118"/>
                    <a:pt x="4350" y="3101"/>
                  </a:cubicBezTo>
                  <a:lnTo>
                    <a:pt x="4367" y="3110"/>
                  </a:lnTo>
                  <a:close/>
                  <a:moveTo>
                    <a:pt x="4239" y="3391"/>
                  </a:moveTo>
                  <a:cubicBezTo>
                    <a:pt x="4171" y="3357"/>
                    <a:pt x="4171" y="3357"/>
                    <a:pt x="4171" y="3357"/>
                  </a:cubicBezTo>
                  <a:cubicBezTo>
                    <a:pt x="4171" y="3340"/>
                    <a:pt x="4171" y="3340"/>
                    <a:pt x="4171" y="3340"/>
                  </a:cubicBezTo>
                  <a:cubicBezTo>
                    <a:pt x="4222" y="3348"/>
                    <a:pt x="4247" y="3340"/>
                    <a:pt x="4264" y="3314"/>
                  </a:cubicBezTo>
                  <a:cubicBezTo>
                    <a:pt x="4273" y="3289"/>
                    <a:pt x="4264" y="3280"/>
                    <a:pt x="4247" y="3263"/>
                  </a:cubicBezTo>
                  <a:cubicBezTo>
                    <a:pt x="4239" y="3263"/>
                    <a:pt x="4222" y="3272"/>
                    <a:pt x="4196" y="3297"/>
                  </a:cubicBezTo>
                  <a:cubicBezTo>
                    <a:pt x="4162" y="3323"/>
                    <a:pt x="4137" y="3340"/>
                    <a:pt x="4111" y="3323"/>
                  </a:cubicBezTo>
                  <a:cubicBezTo>
                    <a:pt x="4077" y="3306"/>
                    <a:pt x="4068" y="3280"/>
                    <a:pt x="4085" y="3238"/>
                  </a:cubicBezTo>
                  <a:cubicBezTo>
                    <a:pt x="4094" y="3221"/>
                    <a:pt x="4102" y="3212"/>
                    <a:pt x="4111" y="3203"/>
                  </a:cubicBezTo>
                  <a:cubicBezTo>
                    <a:pt x="4120" y="3203"/>
                    <a:pt x="4120" y="3195"/>
                    <a:pt x="4120" y="3195"/>
                  </a:cubicBezTo>
                  <a:cubicBezTo>
                    <a:pt x="4120" y="3186"/>
                    <a:pt x="4120" y="3186"/>
                    <a:pt x="4120" y="3186"/>
                  </a:cubicBezTo>
                  <a:cubicBezTo>
                    <a:pt x="4120" y="3186"/>
                    <a:pt x="4111" y="3186"/>
                    <a:pt x="4111" y="3178"/>
                  </a:cubicBezTo>
                  <a:cubicBezTo>
                    <a:pt x="4120" y="3169"/>
                    <a:pt x="4120" y="3169"/>
                    <a:pt x="4120" y="3169"/>
                  </a:cubicBezTo>
                  <a:cubicBezTo>
                    <a:pt x="4179" y="3203"/>
                    <a:pt x="4179" y="3203"/>
                    <a:pt x="4179" y="3203"/>
                  </a:cubicBezTo>
                  <a:cubicBezTo>
                    <a:pt x="4179" y="3212"/>
                    <a:pt x="4179" y="3212"/>
                    <a:pt x="4179" y="3212"/>
                  </a:cubicBezTo>
                  <a:cubicBezTo>
                    <a:pt x="4137" y="3203"/>
                    <a:pt x="4111" y="3212"/>
                    <a:pt x="4102" y="3238"/>
                  </a:cubicBezTo>
                  <a:cubicBezTo>
                    <a:pt x="4094" y="3255"/>
                    <a:pt x="4094" y="3272"/>
                    <a:pt x="4111" y="3280"/>
                  </a:cubicBezTo>
                  <a:cubicBezTo>
                    <a:pt x="4120" y="3289"/>
                    <a:pt x="4137" y="3280"/>
                    <a:pt x="4162" y="3255"/>
                  </a:cubicBezTo>
                  <a:cubicBezTo>
                    <a:pt x="4196" y="3221"/>
                    <a:pt x="4222" y="3212"/>
                    <a:pt x="4247" y="3221"/>
                  </a:cubicBezTo>
                  <a:cubicBezTo>
                    <a:pt x="4282" y="3238"/>
                    <a:pt x="4290" y="3272"/>
                    <a:pt x="4273" y="3314"/>
                  </a:cubicBezTo>
                  <a:cubicBezTo>
                    <a:pt x="4273" y="3331"/>
                    <a:pt x="4256" y="3340"/>
                    <a:pt x="4247" y="3357"/>
                  </a:cubicBezTo>
                  <a:cubicBezTo>
                    <a:pt x="4239" y="3357"/>
                    <a:pt x="4239" y="3357"/>
                    <a:pt x="4239" y="3365"/>
                  </a:cubicBezTo>
                  <a:cubicBezTo>
                    <a:pt x="4239" y="3374"/>
                    <a:pt x="4239" y="3374"/>
                    <a:pt x="4239" y="3374"/>
                  </a:cubicBezTo>
                  <a:cubicBezTo>
                    <a:pt x="4247" y="3374"/>
                    <a:pt x="4247" y="3374"/>
                    <a:pt x="4247" y="3374"/>
                  </a:cubicBezTo>
                  <a:lnTo>
                    <a:pt x="4239" y="3391"/>
                  </a:lnTo>
                  <a:close/>
                  <a:moveTo>
                    <a:pt x="4179" y="3416"/>
                  </a:moveTo>
                  <a:cubicBezTo>
                    <a:pt x="4179" y="3399"/>
                    <a:pt x="4179" y="3399"/>
                    <a:pt x="4179" y="3399"/>
                  </a:cubicBezTo>
                  <a:cubicBezTo>
                    <a:pt x="4205" y="3416"/>
                    <a:pt x="4213" y="3442"/>
                    <a:pt x="4196" y="3468"/>
                  </a:cubicBezTo>
                  <a:cubicBezTo>
                    <a:pt x="4179" y="3485"/>
                    <a:pt x="4162" y="3493"/>
                    <a:pt x="4137" y="3476"/>
                  </a:cubicBezTo>
                  <a:cubicBezTo>
                    <a:pt x="4102" y="3459"/>
                    <a:pt x="4085" y="3459"/>
                    <a:pt x="4077" y="3476"/>
                  </a:cubicBezTo>
                  <a:cubicBezTo>
                    <a:pt x="4128" y="3510"/>
                    <a:pt x="4128" y="3510"/>
                    <a:pt x="4128" y="3510"/>
                  </a:cubicBezTo>
                  <a:cubicBezTo>
                    <a:pt x="4137" y="3519"/>
                    <a:pt x="4154" y="3519"/>
                    <a:pt x="4162" y="3502"/>
                  </a:cubicBezTo>
                  <a:cubicBezTo>
                    <a:pt x="4171" y="3502"/>
                    <a:pt x="4171" y="3502"/>
                    <a:pt x="4171" y="3502"/>
                  </a:cubicBezTo>
                  <a:cubicBezTo>
                    <a:pt x="4111" y="3595"/>
                    <a:pt x="4111" y="3595"/>
                    <a:pt x="4111" y="3595"/>
                  </a:cubicBezTo>
                  <a:cubicBezTo>
                    <a:pt x="4102" y="3587"/>
                    <a:pt x="4102" y="3587"/>
                    <a:pt x="4102" y="3587"/>
                  </a:cubicBezTo>
                  <a:cubicBezTo>
                    <a:pt x="4120" y="3570"/>
                    <a:pt x="4120" y="3561"/>
                    <a:pt x="4102" y="3553"/>
                  </a:cubicBezTo>
                  <a:cubicBezTo>
                    <a:pt x="3983" y="3476"/>
                    <a:pt x="3983" y="3476"/>
                    <a:pt x="3983" y="3476"/>
                  </a:cubicBezTo>
                  <a:cubicBezTo>
                    <a:pt x="3975" y="3468"/>
                    <a:pt x="3966" y="3476"/>
                    <a:pt x="3957" y="3493"/>
                  </a:cubicBezTo>
                  <a:cubicBezTo>
                    <a:pt x="3940" y="3485"/>
                    <a:pt x="3940" y="3485"/>
                    <a:pt x="3940" y="3485"/>
                  </a:cubicBezTo>
                  <a:cubicBezTo>
                    <a:pt x="4000" y="3399"/>
                    <a:pt x="4000" y="3399"/>
                    <a:pt x="4000" y="3399"/>
                  </a:cubicBezTo>
                  <a:cubicBezTo>
                    <a:pt x="4026" y="3357"/>
                    <a:pt x="4051" y="3348"/>
                    <a:pt x="4085" y="3365"/>
                  </a:cubicBezTo>
                  <a:cubicBezTo>
                    <a:pt x="4111" y="3382"/>
                    <a:pt x="4111" y="3408"/>
                    <a:pt x="4085" y="3451"/>
                  </a:cubicBezTo>
                  <a:cubicBezTo>
                    <a:pt x="4085" y="3451"/>
                    <a:pt x="4085" y="3451"/>
                    <a:pt x="4085" y="3451"/>
                  </a:cubicBezTo>
                  <a:cubicBezTo>
                    <a:pt x="4102" y="3433"/>
                    <a:pt x="4128" y="3425"/>
                    <a:pt x="4154" y="3433"/>
                  </a:cubicBezTo>
                  <a:cubicBezTo>
                    <a:pt x="4179" y="3442"/>
                    <a:pt x="4188" y="3442"/>
                    <a:pt x="4188" y="3433"/>
                  </a:cubicBezTo>
                  <a:cubicBezTo>
                    <a:pt x="4196" y="3425"/>
                    <a:pt x="4188" y="3425"/>
                    <a:pt x="4179" y="3416"/>
                  </a:cubicBezTo>
                  <a:close/>
                  <a:moveTo>
                    <a:pt x="4009" y="3442"/>
                  </a:moveTo>
                  <a:cubicBezTo>
                    <a:pt x="4060" y="3476"/>
                    <a:pt x="4060" y="3476"/>
                    <a:pt x="4060" y="3476"/>
                  </a:cubicBezTo>
                  <a:cubicBezTo>
                    <a:pt x="4085" y="3442"/>
                    <a:pt x="4085" y="3425"/>
                    <a:pt x="4060" y="3408"/>
                  </a:cubicBezTo>
                  <a:cubicBezTo>
                    <a:pt x="4034" y="3399"/>
                    <a:pt x="4017" y="3399"/>
                    <a:pt x="4009" y="3416"/>
                  </a:cubicBezTo>
                  <a:cubicBezTo>
                    <a:pt x="4000" y="3425"/>
                    <a:pt x="4000" y="3433"/>
                    <a:pt x="4009" y="3442"/>
                  </a:cubicBezTo>
                  <a:close/>
                  <a:moveTo>
                    <a:pt x="3923" y="3519"/>
                  </a:moveTo>
                  <a:cubicBezTo>
                    <a:pt x="3975" y="3553"/>
                    <a:pt x="3975" y="3553"/>
                    <a:pt x="3975" y="3553"/>
                  </a:cubicBezTo>
                  <a:cubicBezTo>
                    <a:pt x="3975" y="3570"/>
                    <a:pt x="3975" y="3570"/>
                    <a:pt x="3975" y="3570"/>
                  </a:cubicBezTo>
                  <a:cubicBezTo>
                    <a:pt x="3932" y="3553"/>
                    <a:pt x="3906" y="3561"/>
                    <a:pt x="3881" y="3587"/>
                  </a:cubicBezTo>
                  <a:cubicBezTo>
                    <a:pt x="3872" y="3604"/>
                    <a:pt x="3872" y="3612"/>
                    <a:pt x="3881" y="3621"/>
                  </a:cubicBezTo>
                  <a:cubicBezTo>
                    <a:pt x="3932" y="3655"/>
                    <a:pt x="3932" y="3655"/>
                    <a:pt x="3932" y="3655"/>
                  </a:cubicBezTo>
                  <a:cubicBezTo>
                    <a:pt x="3949" y="3629"/>
                    <a:pt x="3949" y="3612"/>
                    <a:pt x="3932" y="3595"/>
                  </a:cubicBezTo>
                  <a:cubicBezTo>
                    <a:pt x="3932" y="3587"/>
                    <a:pt x="3932" y="3587"/>
                    <a:pt x="3932" y="3587"/>
                  </a:cubicBezTo>
                  <a:cubicBezTo>
                    <a:pt x="4000" y="3638"/>
                    <a:pt x="4000" y="3638"/>
                    <a:pt x="4000" y="3638"/>
                  </a:cubicBezTo>
                  <a:cubicBezTo>
                    <a:pt x="3992" y="3646"/>
                    <a:pt x="3992" y="3646"/>
                    <a:pt x="3992" y="3646"/>
                  </a:cubicBezTo>
                  <a:cubicBezTo>
                    <a:pt x="3975" y="3629"/>
                    <a:pt x="3949" y="3638"/>
                    <a:pt x="3940" y="3655"/>
                  </a:cubicBezTo>
                  <a:cubicBezTo>
                    <a:pt x="3992" y="3698"/>
                    <a:pt x="3992" y="3698"/>
                    <a:pt x="3992" y="3698"/>
                  </a:cubicBezTo>
                  <a:cubicBezTo>
                    <a:pt x="4000" y="3706"/>
                    <a:pt x="4009" y="3706"/>
                    <a:pt x="4026" y="3689"/>
                  </a:cubicBezTo>
                  <a:cubicBezTo>
                    <a:pt x="4043" y="3663"/>
                    <a:pt x="4043" y="3629"/>
                    <a:pt x="4017" y="3595"/>
                  </a:cubicBezTo>
                  <a:cubicBezTo>
                    <a:pt x="4026" y="3587"/>
                    <a:pt x="4026" y="3587"/>
                    <a:pt x="4026" y="3587"/>
                  </a:cubicBezTo>
                  <a:cubicBezTo>
                    <a:pt x="4085" y="3629"/>
                    <a:pt x="4085" y="3629"/>
                    <a:pt x="4085" y="3629"/>
                  </a:cubicBezTo>
                  <a:cubicBezTo>
                    <a:pt x="3975" y="3783"/>
                    <a:pt x="3975" y="3783"/>
                    <a:pt x="3975" y="3783"/>
                  </a:cubicBezTo>
                  <a:cubicBezTo>
                    <a:pt x="3966" y="3774"/>
                    <a:pt x="3966" y="3774"/>
                    <a:pt x="3966" y="3774"/>
                  </a:cubicBezTo>
                  <a:cubicBezTo>
                    <a:pt x="3975" y="3757"/>
                    <a:pt x="3975" y="3749"/>
                    <a:pt x="3966" y="3740"/>
                  </a:cubicBezTo>
                  <a:cubicBezTo>
                    <a:pt x="3855" y="3655"/>
                    <a:pt x="3855" y="3655"/>
                    <a:pt x="3855" y="3655"/>
                  </a:cubicBezTo>
                  <a:cubicBezTo>
                    <a:pt x="3847" y="3646"/>
                    <a:pt x="3830" y="3646"/>
                    <a:pt x="3821" y="3663"/>
                  </a:cubicBezTo>
                  <a:cubicBezTo>
                    <a:pt x="3812" y="3663"/>
                    <a:pt x="3812" y="3663"/>
                    <a:pt x="3812" y="3663"/>
                  </a:cubicBezTo>
                  <a:lnTo>
                    <a:pt x="3923" y="3519"/>
                  </a:lnTo>
                  <a:close/>
                  <a:moveTo>
                    <a:pt x="3685" y="3808"/>
                  </a:moveTo>
                  <a:cubicBezTo>
                    <a:pt x="3676" y="3800"/>
                    <a:pt x="3676" y="3800"/>
                    <a:pt x="3676" y="3800"/>
                  </a:cubicBezTo>
                  <a:cubicBezTo>
                    <a:pt x="3736" y="3723"/>
                    <a:pt x="3736" y="3723"/>
                    <a:pt x="3736" y="3723"/>
                  </a:cubicBezTo>
                  <a:cubicBezTo>
                    <a:pt x="3744" y="3732"/>
                    <a:pt x="3744" y="3732"/>
                    <a:pt x="3744" y="3732"/>
                  </a:cubicBezTo>
                  <a:cubicBezTo>
                    <a:pt x="3736" y="3749"/>
                    <a:pt x="3727" y="3757"/>
                    <a:pt x="3736" y="3766"/>
                  </a:cubicBezTo>
                  <a:cubicBezTo>
                    <a:pt x="3736" y="3766"/>
                    <a:pt x="3770" y="3783"/>
                    <a:pt x="3855" y="3817"/>
                  </a:cubicBezTo>
                  <a:cubicBezTo>
                    <a:pt x="3855" y="3817"/>
                    <a:pt x="3855" y="3817"/>
                    <a:pt x="3855" y="3817"/>
                  </a:cubicBezTo>
                  <a:cubicBezTo>
                    <a:pt x="3855" y="3817"/>
                    <a:pt x="3847" y="3808"/>
                    <a:pt x="3847" y="3800"/>
                  </a:cubicBezTo>
                  <a:cubicBezTo>
                    <a:pt x="3812" y="3732"/>
                    <a:pt x="3795" y="3698"/>
                    <a:pt x="3795" y="3706"/>
                  </a:cubicBezTo>
                  <a:cubicBezTo>
                    <a:pt x="3787" y="3698"/>
                    <a:pt x="3778" y="3698"/>
                    <a:pt x="3770" y="3715"/>
                  </a:cubicBezTo>
                  <a:cubicBezTo>
                    <a:pt x="3761" y="3706"/>
                    <a:pt x="3761" y="3706"/>
                    <a:pt x="3761" y="3706"/>
                  </a:cubicBezTo>
                  <a:cubicBezTo>
                    <a:pt x="3804" y="3655"/>
                    <a:pt x="3804" y="3655"/>
                    <a:pt x="3804" y="3655"/>
                  </a:cubicBezTo>
                  <a:cubicBezTo>
                    <a:pt x="3812" y="3663"/>
                    <a:pt x="3812" y="3663"/>
                    <a:pt x="3812" y="3663"/>
                  </a:cubicBezTo>
                  <a:cubicBezTo>
                    <a:pt x="3804" y="3672"/>
                    <a:pt x="3804" y="3689"/>
                    <a:pt x="3812" y="3698"/>
                  </a:cubicBezTo>
                  <a:cubicBezTo>
                    <a:pt x="3889" y="3859"/>
                    <a:pt x="3889" y="3859"/>
                    <a:pt x="3889" y="3859"/>
                  </a:cubicBezTo>
                  <a:cubicBezTo>
                    <a:pt x="3872" y="3876"/>
                    <a:pt x="3872" y="3876"/>
                    <a:pt x="3872" y="3876"/>
                  </a:cubicBezTo>
                  <a:cubicBezTo>
                    <a:pt x="3710" y="3800"/>
                    <a:pt x="3710" y="3800"/>
                    <a:pt x="3710" y="3800"/>
                  </a:cubicBezTo>
                  <a:cubicBezTo>
                    <a:pt x="3702" y="3791"/>
                    <a:pt x="3693" y="3791"/>
                    <a:pt x="3685" y="3808"/>
                  </a:cubicBezTo>
                  <a:close/>
                  <a:moveTo>
                    <a:pt x="3795" y="3953"/>
                  </a:moveTo>
                  <a:cubicBezTo>
                    <a:pt x="3710" y="4021"/>
                    <a:pt x="3710" y="4021"/>
                    <a:pt x="3710" y="4021"/>
                  </a:cubicBezTo>
                  <a:cubicBezTo>
                    <a:pt x="3702" y="4013"/>
                    <a:pt x="3702" y="4013"/>
                    <a:pt x="3702" y="4013"/>
                  </a:cubicBezTo>
                  <a:cubicBezTo>
                    <a:pt x="3719" y="4004"/>
                    <a:pt x="3719" y="3987"/>
                    <a:pt x="3710" y="3979"/>
                  </a:cubicBezTo>
                  <a:cubicBezTo>
                    <a:pt x="3625" y="3876"/>
                    <a:pt x="3625" y="3876"/>
                    <a:pt x="3625" y="3876"/>
                  </a:cubicBezTo>
                  <a:cubicBezTo>
                    <a:pt x="3616" y="3859"/>
                    <a:pt x="3599" y="3868"/>
                    <a:pt x="3582" y="3876"/>
                  </a:cubicBezTo>
                  <a:cubicBezTo>
                    <a:pt x="3582" y="3868"/>
                    <a:pt x="3582" y="3868"/>
                    <a:pt x="3582" y="3868"/>
                  </a:cubicBezTo>
                  <a:cubicBezTo>
                    <a:pt x="3659" y="3800"/>
                    <a:pt x="3659" y="3800"/>
                    <a:pt x="3659" y="3800"/>
                  </a:cubicBezTo>
                  <a:cubicBezTo>
                    <a:pt x="3668" y="3808"/>
                    <a:pt x="3668" y="3808"/>
                    <a:pt x="3668" y="3808"/>
                  </a:cubicBezTo>
                  <a:cubicBezTo>
                    <a:pt x="3650" y="3825"/>
                    <a:pt x="3650" y="3834"/>
                    <a:pt x="3659" y="3842"/>
                  </a:cubicBezTo>
                  <a:cubicBezTo>
                    <a:pt x="3753" y="3945"/>
                    <a:pt x="3753" y="3945"/>
                    <a:pt x="3753" y="3945"/>
                  </a:cubicBezTo>
                  <a:cubicBezTo>
                    <a:pt x="3761" y="3962"/>
                    <a:pt x="3770" y="3962"/>
                    <a:pt x="3787" y="3945"/>
                  </a:cubicBezTo>
                  <a:lnTo>
                    <a:pt x="3795" y="3953"/>
                  </a:lnTo>
                  <a:close/>
                  <a:moveTo>
                    <a:pt x="3395" y="4013"/>
                  </a:moveTo>
                  <a:cubicBezTo>
                    <a:pt x="3395" y="4013"/>
                    <a:pt x="3395" y="4013"/>
                    <a:pt x="3395" y="4013"/>
                  </a:cubicBezTo>
                  <a:cubicBezTo>
                    <a:pt x="3395" y="4013"/>
                    <a:pt x="3395" y="4013"/>
                    <a:pt x="3395" y="4013"/>
                  </a:cubicBezTo>
                  <a:cubicBezTo>
                    <a:pt x="3378" y="4030"/>
                    <a:pt x="3378" y="4038"/>
                    <a:pt x="3386" y="4047"/>
                  </a:cubicBezTo>
                  <a:cubicBezTo>
                    <a:pt x="3429" y="4141"/>
                    <a:pt x="3429" y="4141"/>
                    <a:pt x="3429" y="4141"/>
                  </a:cubicBezTo>
                  <a:cubicBezTo>
                    <a:pt x="3446" y="4183"/>
                    <a:pt x="3437" y="4209"/>
                    <a:pt x="3386" y="4234"/>
                  </a:cubicBezTo>
                  <a:cubicBezTo>
                    <a:pt x="3343" y="4251"/>
                    <a:pt x="3318" y="4251"/>
                    <a:pt x="3301" y="4217"/>
                  </a:cubicBezTo>
                  <a:cubicBezTo>
                    <a:pt x="3241" y="4115"/>
                    <a:pt x="3241" y="4115"/>
                    <a:pt x="3241" y="4115"/>
                  </a:cubicBezTo>
                  <a:cubicBezTo>
                    <a:pt x="3241" y="4098"/>
                    <a:pt x="3233" y="4098"/>
                    <a:pt x="3216" y="4106"/>
                  </a:cubicBezTo>
                  <a:cubicBezTo>
                    <a:pt x="3207" y="4098"/>
                    <a:pt x="3207" y="4098"/>
                    <a:pt x="3207" y="4098"/>
                  </a:cubicBezTo>
                  <a:cubicBezTo>
                    <a:pt x="3301" y="4055"/>
                    <a:pt x="3301" y="4055"/>
                    <a:pt x="3301" y="4055"/>
                  </a:cubicBezTo>
                  <a:cubicBezTo>
                    <a:pt x="3301" y="4064"/>
                    <a:pt x="3301" y="4064"/>
                    <a:pt x="3301" y="4064"/>
                  </a:cubicBezTo>
                  <a:cubicBezTo>
                    <a:pt x="3284" y="4072"/>
                    <a:pt x="3275" y="4081"/>
                    <a:pt x="3284" y="4098"/>
                  </a:cubicBezTo>
                  <a:cubicBezTo>
                    <a:pt x="3343" y="4200"/>
                    <a:pt x="3343" y="4200"/>
                    <a:pt x="3343" y="4200"/>
                  </a:cubicBezTo>
                  <a:cubicBezTo>
                    <a:pt x="3352" y="4226"/>
                    <a:pt x="3369" y="4226"/>
                    <a:pt x="3395" y="4217"/>
                  </a:cubicBezTo>
                  <a:cubicBezTo>
                    <a:pt x="3429" y="4200"/>
                    <a:pt x="3429" y="4183"/>
                    <a:pt x="3420" y="4149"/>
                  </a:cubicBezTo>
                  <a:cubicBezTo>
                    <a:pt x="3369" y="4055"/>
                    <a:pt x="3369" y="4055"/>
                    <a:pt x="3369" y="4055"/>
                  </a:cubicBezTo>
                  <a:cubicBezTo>
                    <a:pt x="3369" y="4047"/>
                    <a:pt x="3352" y="4038"/>
                    <a:pt x="3326" y="4047"/>
                  </a:cubicBezTo>
                  <a:cubicBezTo>
                    <a:pt x="3326" y="4038"/>
                    <a:pt x="3326" y="4038"/>
                    <a:pt x="3326" y="4038"/>
                  </a:cubicBezTo>
                  <a:cubicBezTo>
                    <a:pt x="3386" y="4004"/>
                    <a:pt x="3386" y="4004"/>
                    <a:pt x="3386" y="4004"/>
                  </a:cubicBezTo>
                  <a:cubicBezTo>
                    <a:pt x="3386" y="4004"/>
                    <a:pt x="3386" y="4004"/>
                    <a:pt x="3386" y="4004"/>
                  </a:cubicBezTo>
                  <a:cubicBezTo>
                    <a:pt x="3446" y="3962"/>
                    <a:pt x="3446" y="3962"/>
                    <a:pt x="3446" y="3962"/>
                  </a:cubicBezTo>
                  <a:cubicBezTo>
                    <a:pt x="3608" y="4021"/>
                    <a:pt x="3608" y="4021"/>
                    <a:pt x="3608" y="4021"/>
                  </a:cubicBezTo>
                  <a:cubicBezTo>
                    <a:pt x="3608" y="4021"/>
                    <a:pt x="3608" y="4021"/>
                    <a:pt x="3608" y="4021"/>
                  </a:cubicBezTo>
                  <a:cubicBezTo>
                    <a:pt x="3548" y="3936"/>
                    <a:pt x="3548" y="3936"/>
                    <a:pt x="3548" y="3936"/>
                  </a:cubicBezTo>
                  <a:cubicBezTo>
                    <a:pt x="3540" y="3919"/>
                    <a:pt x="3531" y="3919"/>
                    <a:pt x="3505" y="3936"/>
                  </a:cubicBezTo>
                  <a:cubicBezTo>
                    <a:pt x="3505" y="3928"/>
                    <a:pt x="3505" y="3928"/>
                    <a:pt x="3505" y="3928"/>
                  </a:cubicBezTo>
                  <a:cubicBezTo>
                    <a:pt x="3565" y="3885"/>
                    <a:pt x="3565" y="3885"/>
                    <a:pt x="3565" y="3885"/>
                  </a:cubicBezTo>
                  <a:cubicBezTo>
                    <a:pt x="3565" y="3893"/>
                    <a:pt x="3565" y="3893"/>
                    <a:pt x="3565" y="3893"/>
                  </a:cubicBezTo>
                  <a:cubicBezTo>
                    <a:pt x="3557" y="3902"/>
                    <a:pt x="3548" y="3919"/>
                    <a:pt x="3565" y="3928"/>
                  </a:cubicBezTo>
                  <a:cubicBezTo>
                    <a:pt x="3659" y="4055"/>
                    <a:pt x="3659" y="4055"/>
                    <a:pt x="3659" y="4055"/>
                  </a:cubicBezTo>
                  <a:cubicBezTo>
                    <a:pt x="3633" y="4072"/>
                    <a:pt x="3633" y="4072"/>
                    <a:pt x="3633" y="4072"/>
                  </a:cubicBezTo>
                  <a:cubicBezTo>
                    <a:pt x="3454" y="4013"/>
                    <a:pt x="3454" y="4013"/>
                    <a:pt x="3454" y="4013"/>
                  </a:cubicBezTo>
                  <a:cubicBezTo>
                    <a:pt x="3454" y="4013"/>
                    <a:pt x="3454" y="4013"/>
                    <a:pt x="3454" y="4013"/>
                  </a:cubicBezTo>
                  <a:cubicBezTo>
                    <a:pt x="3531" y="4115"/>
                    <a:pt x="3531" y="4115"/>
                    <a:pt x="3531" y="4115"/>
                  </a:cubicBezTo>
                  <a:cubicBezTo>
                    <a:pt x="3531" y="4132"/>
                    <a:pt x="3548" y="4132"/>
                    <a:pt x="3565" y="4115"/>
                  </a:cubicBezTo>
                  <a:cubicBezTo>
                    <a:pt x="3574" y="4124"/>
                    <a:pt x="3574" y="4124"/>
                    <a:pt x="3574" y="4124"/>
                  </a:cubicBezTo>
                  <a:cubicBezTo>
                    <a:pt x="3505" y="4166"/>
                    <a:pt x="3505" y="4166"/>
                    <a:pt x="3505" y="4166"/>
                  </a:cubicBezTo>
                  <a:cubicBezTo>
                    <a:pt x="3505" y="4158"/>
                    <a:pt x="3505" y="4158"/>
                    <a:pt x="3505" y="4158"/>
                  </a:cubicBezTo>
                  <a:cubicBezTo>
                    <a:pt x="3523" y="4149"/>
                    <a:pt x="3523" y="4141"/>
                    <a:pt x="3514" y="4124"/>
                  </a:cubicBezTo>
                  <a:cubicBezTo>
                    <a:pt x="3429" y="4013"/>
                    <a:pt x="3429" y="4013"/>
                    <a:pt x="3429" y="4013"/>
                  </a:cubicBezTo>
                  <a:cubicBezTo>
                    <a:pt x="3429" y="4004"/>
                    <a:pt x="3412" y="4004"/>
                    <a:pt x="3395" y="4013"/>
                  </a:cubicBezTo>
                  <a:close/>
                  <a:moveTo>
                    <a:pt x="3122" y="4132"/>
                  </a:moveTo>
                  <a:cubicBezTo>
                    <a:pt x="3147" y="4200"/>
                    <a:pt x="3147" y="4200"/>
                    <a:pt x="3147" y="4200"/>
                  </a:cubicBezTo>
                  <a:cubicBezTo>
                    <a:pt x="3139" y="4209"/>
                    <a:pt x="3139" y="4209"/>
                    <a:pt x="3139" y="4209"/>
                  </a:cubicBezTo>
                  <a:cubicBezTo>
                    <a:pt x="3113" y="4175"/>
                    <a:pt x="3079" y="4158"/>
                    <a:pt x="3054" y="4166"/>
                  </a:cubicBezTo>
                  <a:cubicBezTo>
                    <a:pt x="3019" y="4183"/>
                    <a:pt x="3019" y="4217"/>
                    <a:pt x="3036" y="4268"/>
                  </a:cubicBezTo>
                  <a:cubicBezTo>
                    <a:pt x="3054" y="4328"/>
                    <a:pt x="3088" y="4354"/>
                    <a:pt x="3122" y="4336"/>
                  </a:cubicBezTo>
                  <a:cubicBezTo>
                    <a:pt x="3156" y="4328"/>
                    <a:pt x="3173" y="4294"/>
                    <a:pt x="3156" y="4251"/>
                  </a:cubicBezTo>
                  <a:cubicBezTo>
                    <a:pt x="3173" y="4251"/>
                    <a:pt x="3173" y="4251"/>
                    <a:pt x="3173" y="4251"/>
                  </a:cubicBezTo>
                  <a:cubicBezTo>
                    <a:pt x="3190" y="4302"/>
                    <a:pt x="3173" y="4336"/>
                    <a:pt x="3122" y="4354"/>
                  </a:cubicBezTo>
                  <a:cubicBezTo>
                    <a:pt x="3054" y="4371"/>
                    <a:pt x="3011" y="4354"/>
                    <a:pt x="2985" y="4285"/>
                  </a:cubicBezTo>
                  <a:cubicBezTo>
                    <a:pt x="2968" y="4226"/>
                    <a:pt x="2994" y="4183"/>
                    <a:pt x="3045" y="4158"/>
                  </a:cubicBezTo>
                  <a:cubicBezTo>
                    <a:pt x="3062" y="4149"/>
                    <a:pt x="3088" y="4149"/>
                    <a:pt x="3105" y="4158"/>
                  </a:cubicBezTo>
                  <a:cubicBezTo>
                    <a:pt x="3113" y="4141"/>
                    <a:pt x="3113" y="4141"/>
                    <a:pt x="3113" y="4141"/>
                  </a:cubicBezTo>
                  <a:lnTo>
                    <a:pt x="3122" y="4132"/>
                  </a:lnTo>
                  <a:close/>
                  <a:moveTo>
                    <a:pt x="2977" y="4396"/>
                  </a:moveTo>
                  <a:cubicBezTo>
                    <a:pt x="2874" y="4422"/>
                    <a:pt x="2874" y="4422"/>
                    <a:pt x="2874" y="4422"/>
                  </a:cubicBezTo>
                  <a:cubicBezTo>
                    <a:pt x="2866" y="4405"/>
                    <a:pt x="2866" y="4405"/>
                    <a:pt x="2866" y="4405"/>
                  </a:cubicBezTo>
                  <a:cubicBezTo>
                    <a:pt x="2891" y="4405"/>
                    <a:pt x="2900" y="4396"/>
                    <a:pt x="2891" y="4379"/>
                  </a:cubicBezTo>
                  <a:cubicBezTo>
                    <a:pt x="2857" y="4243"/>
                    <a:pt x="2857" y="4243"/>
                    <a:pt x="2857" y="4243"/>
                  </a:cubicBezTo>
                  <a:cubicBezTo>
                    <a:pt x="2857" y="4234"/>
                    <a:pt x="2849" y="4226"/>
                    <a:pt x="2832" y="4234"/>
                  </a:cubicBezTo>
                  <a:cubicBezTo>
                    <a:pt x="2823" y="4226"/>
                    <a:pt x="2823" y="4226"/>
                    <a:pt x="2823" y="4226"/>
                  </a:cubicBezTo>
                  <a:cubicBezTo>
                    <a:pt x="2934" y="4200"/>
                    <a:pt x="2934" y="4200"/>
                    <a:pt x="2934" y="4200"/>
                  </a:cubicBezTo>
                  <a:cubicBezTo>
                    <a:pt x="2934" y="4209"/>
                    <a:pt x="2934" y="4209"/>
                    <a:pt x="2934" y="4209"/>
                  </a:cubicBezTo>
                  <a:cubicBezTo>
                    <a:pt x="2909" y="4217"/>
                    <a:pt x="2909" y="4226"/>
                    <a:pt x="2909" y="4234"/>
                  </a:cubicBezTo>
                  <a:cubicBezTo>
                    <a:pt x="2943" y="4371"/>
                    <a:pt x="2943" y="4371"/>
                    <a:pt x="2943" y="4371"/>
                  </a:cubicBezTo>
                  <a:cubicBezTo>
                    <a:pt x="2943" y="4388"/>
                    <a:pt x="2951" y="4388"/>
                    <a:pt x="2977" y="4388"/>
                  </a:cubicBezTo>
                  <a:lnTo>
                    <a:pt x="2977" y="4396"/>
                  </a:lnTo>
                  <a:close/>
                  <a:moveTo>
                    <a:pt x="2602" y="4268"/>
                  </a:moveTo>
                  <a:cubicBezTo>
                    <a:pt x="2602" y="4260"/>
                    <a:pt x="2602" y="4260"/>
                    <a:pt x="2602" y="4260"/>
                  </a:cubicBezTo>
                  <a:cubicBezTo>
                    <a:pt x="2670" y="4251"/>
                    <a:pt x="2670" y="4251"/>
                    <a:pt x="2670" y="4251"/>
                  </a:cubicBezTo>
                  <a:cubicBezTo>
                    <a:pt x="2781" y="4371"/>
                    <a:pt x="2781" y="4371"/>
                    <a:pt x="2781" y="4371"/>
                  </a:cubicBezTo>
                  <a:cubicBezTo>
                    <a:pt x="2789" y="4371"/>
                    <a:pt x="2789" y="4371"/>
                    <a:pt x="2789" y="4371"/>
                  </a:cubicBezTo>
                  <a:cubicBezTo>
                    <a:pt x="2772" y="4268"/>
                    <a:pt x="2772" y="4268"/>
                    <a:pt x="2772" y="4268"/>
                  </a:cubicBezTo>
                  <a:cubicBezTo>
                    <a:pt x="2772" y="4260"/>
                    <a:pt x="2764" y="4251"/>
                    <a:pt x="2738" y="4251"/>
                  </a:cubicBezTo>
                  <a:cubicBezTo>
                    <a:pt x="2738" y="4243"/>
                    <a:pt x="2738" y="4243"/>
                    <a:pt x="2738" y="4243"/>
                  </a:cubicBezTo>
                  <a:cubicBezTo>
                    <a:pt x="2806" y="4234"/>
                    <a:pt x="2806" y="4234"/>
                    <a:pt x="2806" y="4234"/>
                  </a:cubicBezTo>
                  <a:cubicBezTo>
                    <a:pt x="2815" y="4243"/>
                    <a:pt x="2815" y="4243"/>
                    <a:pt x="2815" y="4243"/>
                  </a:cubicBezTo>
                  <a:cubicBezTo>
                    <a:pt x="2789" y="4251"/>
                    <a:pt x="2789" y="4260"/>
                    <a:pt x="2789" y="4268"/>
                  </a:cubicBezTo>
                  <a:cubicBezTo>
                    <a:pt x="2806" y="4439"/>
                    <a:pt x="2806" y="4439"/>
                    <a:pt x="2806" y="4439"/>
                  </a:cubicBezTo>
                  <a:cubicBezTo>
                    <a:pt x="2781" y="4439"/>
                    <a:pt x="2781" y="4439"/>
                    <a:pt x="2781" y="4439"/>
                  </a:cubicBezTo>
                  <a:cubicBezTo>
                    <a:pt x="2653" y="4294"/>
                    <a:pt x="2653" y="4294"/>
                    <a:pt x="2653" y="4294"/>
                  </a:cubicBezTo>
                  <a:cubicBezTo>
                    <a:pt x="2653" y="4302"/>
                    <a:pt x="2653" y="4302"/>
                    <a:pt x="2653" y="4302"/>
                  </a:cubicBezTo>
                  <a:cubicBezTo>
                    <a:pt x="2661" y="4422"/>
                    <a:pt x="2661" y="4422"/>
                    <a:pt x="2661" y="4422"/>
                  </a:cubicBezTo>
                  <a:cubicBezTo>
                    <a:pt x="2661" y="4439"/>
                    <a:pt x="2678" y="4439"/>
                    <a:pt x="2704" y="4439"/>
                  </a:cubicBezTo>
                  <a:cubicBezTo>
                    <a:pt x="2704" y="4447"/>
                    <a:pt x="2704" y="4447"/>
                    <a:pt x="2704" y="4447"/>
                  </a:cubicBezTo>
                  <a:cubicBezTo>
                    <a:pt x="2627" y="4456"/>
                    <a:pt x="2627" y="4456"/>
                    <a:pt x="2627" y="4456"/>
                  </a:cubicBezTo>
                  <a:cubicBezTo>
                    <a:pt x="2627" y="4447"/>
                    <a:pt x="2627" y="4447"/>
                    <a:pt x="2627" y="4447"/>
                  </a:cubicBezTo>
                  <a:cubicBezTo>
                    <a:pt x="2644" y="4447"/>
                    <a:pt x="2653" y="4439"/>
                    <a:pt x="2653" y="4422"/>
                  </a:cubicBezTo>
                  <a:cubicBezTo>
                    <a:pt x="2636" y="4285"/>
                    <a:pt x="2636" y="4285"/>
                    <a:pt x="2636" y="4285"/>
                  </a:cubicBezTo>
                  <a:cubicBezTo>
                    <a:pt x="2636" y="4268"/>
                    <a:pt x="2619" y="4268"/>
                    <a:pt x="2602" y="4268"/>
                  </a:cubicBezTo>
                  <a:close/>
                  <a:moveTo>
                    <a:pt x="2439" y="4354"/>
                  </a:moveTo>
                  <a:cubicBezTo>
                    <a:pt x="2508" y="4354"/>
                    <a:pt x="2508" y="4354"/>
                    <a:pt x="2508" y="4354"/>
                  </a:cubicBezTo>
                  <a:cubicBezTo>
                    <a:pt x="2508" y="4294"/>
                    <a:pt x="2508" y="4294"/>
                    <a:pt x="2508" y="4294"/>
                  </a:cubicBezTo>
                  <a:cubicBezTo>
                    <a:pt x="2508" y="4277"/>
                    <a:pt x="2499" y="4277"/>
                    <a:pt x="2482" y="4277"/>
                  </a:cubicBezTo>
                  <a:cubicBezTo>
                    <a:pt x="2474" y="4260"/>
                    <a:pt x="2474" y="4260"/>
                    <a:pt x="2474" y="4260"/>
                  </a:cubicBezTo>
                  <a:cubicBezTo>
                    <a:pt x="2584" y="4260"/>
                    <a:pt x="2584" y="4260"/>
                    <a:pt x="2584" y="4260"/>
                  </a:cubicBezTo>
                  <a:cubicBezTo>
                    <a:pt x="2584" y="4268"/>
                    <a:pt x="2584" y="4268"/>
                    <a:pt x="2584" y="4268"/>
                  </a:cubicBezTo>
                  <a:cubicBezTo>
                    <a:pt x="2559" y="4268"/>
                    <a:pt x="2550" y="4277"/>
                    <a:pt x="2550" y="4294"/>
                  </a:cubicBezTo>
                  <a:cubicBezTo>
                    <a:pt x="2559" y="4430"/>
                    <a:pt x="2559" y="4430"/>
                    <a:pt x="2559" y="4430"/>
                  </a:cubicBezTo>
                  <a:cubicBezTo>
                    <a:pt x="2559" y="4447"/>
                    <a:pt x="2567" y="4447"/>
                    <a:pt x="2593" y="4447"/>
                  </a:cubicBezTo>
                  <a:cubicBezTo>
                    <a:pt x="2593" y="4456"/>
                    <a:pt x="2593" y="4456"/>
                    <a:pt x="2593" y="4456"/>
                  </a:cubicBezTo>
                  <a:cubicBezTo>
                    <a:pt x="2491" y="4464"/>
                    <a:pt x="2491" y="4464"/>
                    <a:pt x="2491" y="4464"/>
                  </a:cubicBezTo>
                  <a:cubicBezTo>
                    <a:pt x="2491" y="4456"/>
                    <a:pt x="2491" y="4456"/>
                    <a:pt x="2491" y="4456"/>
                  </a:cubicBezTo>
                  <a:cubicBezTo>
                    <a:pt x="2508" y="4456"/>
                    <a:pt x="2516" y="4447"/>
                    <a:pt x="2508" y="4430"/>
                  </a:cubicBezTo>
                  <a:cubicBezTo>
                    <a:pt x="2508" y="4362"/>
                    <a:pt x="2508" y="4362"/>
                    <a:pt x="2508" y="4362"/>
                  </a:cubicBezTo>
                  <a:cubicBezTo>
                    <a:pt x="2439" y="4371"/>
                    <a:pt x="2439" y="4371"/>
                    <a:pt x="2439" y="4371"/>
                  </a:cubicBezTo>
                  <a:cubicBezTo>
                    <a:pt x="2448" y="4439"/>
                    <a:pt x="2448" y="4439"/>
                    <a:pt x="2448" y="4439"/>
                  </a:cubicBezTo>
                  <a:cubicBezTo>
                    <a:pt x="2448" y="4447"/>
                    <a:pt x="2457" y="4456"/>
                    <a:pt x="2474" y="4456"/>
                  </a:cubicBezTo>
                  <a:cubicBezTo>
                    <a:pt x="2474" y="4464"/>
                    <a:pt x="2474" y="4464"/>
                    <a:pt x="2474" y="4464"/>
                  </a:cubicBezTo>
                  <a:cubicBezTo>
                    <a:pt x="2371" y="4473"/>
                    <a:pt x="2371" y="4473"/>
                    <a:pt x="2371" y="4473"/>
                  </a:cubicBezTo>
                  <a:cubicBezTo>
                    <a:pt x="2371" y="4456"/>
                    <a:pt x="2371" y="4456"/>
                    <a:pt x="2371" y="4456"/>
                  </a:cubicBezTo>
                  <a:cubicBezTo>
                    <a:pt x="2388" y="4456"/>
                    <a:pt x="2397" y="4456"/>
                    <a:pt x="2397" y="4439"/>
                  </a:cubicBezTo>
                  <a:cubicBezTo>
                    <a:pt x="2388" y="4302"/>
                    <a:pt x="2388" y="4302"/>
                    <a:pt x="2388" y="4302"/>
                  </a:cubicBezTo>
                  <a:cubicBezTo>
                    <a:pt x="2388" y="4285"/>
                    <a:pt x="2380" y="4277"/>
                    <a:pt x="2363" y="4277"/>
                  </a:cubicBezTo>
                  <a:cubicBezTo>
                    <a:pt x="2363" y="4268"/>
                    <a:pt x="2363" y="4268"/>
                    <a:pt x="2363" y="4268"/>
                  </a:cubicBezTo>
                  <a:cubicBezTo>
                    <a:pt x="2465" y="4260"/>
                    <a:pt x="2465" y="4260"/>
                    <a:pt x="2465" y="4260"/>
                  </a:cubicBezTo>
                  <a:cubicBezTo>
                    <a:pt x="2465" y="4277"/>
                    <a:pt x="2465" y="4277"/>
                    <a:pt x="2465" y="4277"/>
                  </a:cubicBezTo>
                  <a:cubicBezTo>
                    <a:pt x="2448" y="4277"/>
                    <a:pt x="2439" y="4285"/>
                    <a:pt x="2439" y="4294"/>
                  </a:cubicBezTo>
                  <a:lnTo>
                    <a:pt x="2439" y="4354"/>
                  </a:lnTo>
                  <a:close/>
                  <a:moveTo>
                    <a:pt x="2346" y="4268"/>
                  </a:moveTo>
                  <a:cubicBezTo>
                    <a:pt x="2337" y="4336"/>
                    <a:pt x="2337" y="4336"/>
                    <a:pt x="2337" y="4336"/>
                  </a:cubicBezTo>
                  <a:cubicBezTo>
                    <a:pt x="2329" y="4336"/>
                    <a:pt x="2329" y="4336"/>
                    <a:pt x="2329" y="4336"/>
                  </a:cubicBezTo>
                  <a:cubicBezTo>
                    <a:pt x="2312" y="4294"/>
                    <a:pt x="2295" y="4268"/>
                    <a:pt x="2269" y="4268"/>
                  </a:cubicBezTo>
                  <a:cubicBezTo>
                    <a:pt x="2235" y="4260"/>
                    <a:pt x="2209" y="4285"/>
                    <a:pt x="2201" y="4354"/>
                  </a:cubicBezTo>
                  <a:cubicBezTo>
                    <a:pt x="2201" y="4405"/>
                    <a:pt x="2209" y="4439"/>
                    <a:pt x="2252" y="4447"/>
                  </a:cubicBezTo>
                  <a:cubicBezTo>
                    <a:pt x="2295" y="4447"/>
                    <a:pt x="2312" y="4430"/>
                    <a:pt x="2320" y="4388"/>
                  </a:cubicBezTo>
                  <a:cubicBezTo>
                    <a:pt x="2337" y="4388"/>
                    <a:pt x="2337" y="4388"/>
                    <a:pt x="2337" y="4388"/>
                  </a:cubicBezTo>
                  <a:cubicBezTo>
                    <a:pt x="2329" y="4439"/>
                    <a:pt x="2295" y="4464"/>
                    <a:pt x="2243" y="4456"/>
                  </a:cubicBezTo>
                  <a:cubicBezTo>
                    <a:pt x="2175" y="4447"/>
                    <a:pt x="2150" y="4405"/>
                    <a:pt x="2150" y="4345"/>
                  </a:cubicBezTo>
                  <a:cubicBezTo>
                    <a:pt x="2167" y="4277"/>
                    <a:pt x="2201" y="4251"/>
                    <a:pt x="2269" y="4251"/>
                  </a:cubicBezTo>
                  <a:cubicBezTo>
                    <a:pt x="2286" y="4251"/>
                    <a:pt x="2303" y="4260"/>
                    <a:pt x="2320" y="4277"/>
                  </a:cubicBezTo>
                  <a:cubicBezTo>
                    <a:pt x="2337" y="4268"/>
                    <a:pt x="2337" y="4268"/>
                    <a:pt x="2337" y="4268"/>
                  </a:cubicBezTo>
                  <a:lnTo>
                    <a:pt x="2346" y="4268"/>
                  </a:lnTo>
                  <a:close/>
                  <a:moveTo>
                    <a:pt x="2124" y="4234"/>
                  </a:moveTo>
                  <a:cubicBezTo>
                    <a:pt x="2115" y="4311"/>
                    <a:pt x="2115" y="4311"/>
                    <a:pt x="2115" y="4311"/>
                  </a:cubicBezTo>
                  <a:cubicBezTo>
                    <a:pt x="2098" y="4302"/>
                    <a:pt x="2098" y="4302"/>
                    <a:pt x="2098" y="4302"/>
                  </a:cubicBezTo>
                  <a:cubicBezTo>
                    <a:pt x="2098" y="4268"/>
                    <a:pt x="2081" y="4243"/>
                    <a:pt x="2047" y="4234"/>
                  </a:cubicBezTo>
                  <a:cubicBezTo>
                    <a:pt x="2030" y="4226"/>
                    <a:pt x="2022" y="4234"/>
                    <a:pt x="2022" y="4243"/>
                  </a:cubicBezTo>
                  <a:cubicBezTo>
                    <a:pt x="2005" y="4302"/>
                    <a:pt x="2005" y="4302"/>
                    <a:pt x="2005" y="4302"/>
                  </a:cubicBezTo>
                  <a:cubicBezTo>
                    <a:pt x="2030" y="4311"/>
                    <a:pt x="2047" y="4302"/>
                    <a:pt x="2056" y="4277"/>
                  </a:cubicBezTo>
                  <a:cubicBezTo>
                    <a:pt x="2073" y="4277"/>
                    <a:pt x="2073" y="4277"/>
                    <a:pt x="2073" y="4277"/>
                  </a:cubicBezTo>
                  <a:cubicBezTo>
                    <a:pt x="2047" y="4362"/>
                    <a:pt x="2047" y="4362"/>
                    <a:pt x="2047" y="4362"/>
                  </a:cubicBezTo>
                  <a:cubicBezTo>
                    <a:pt x="2039" y="4354"/>
                    <a:pt x="2039" y="4354"/>
                    <a:pt x="2039" y="4354"/>
                  </a:cubicBezTo>
                  <a:cubicBezTo>
                    <a:pt x="2039" y="4328"/>
                    <a:pt x="2030" y="4319"/>
                    <a:pt x="2005" y="4311"/>
                  </a:cubicBezTo>
                  <a:cubicBezTo>
                    <a:pt x="1987" y="4379"/>
                    <a:pt x="1987" y="4379"/>
                    <a:pt x="1987" y="4379"/>
                  </a:cubicBezTo>
                  <a:cubicBezTo>
                    <a:pt x="1979" y="4388"/>
                    <a:pt x="1987" y="4396"/>
                    <a:pt x="2005" y="4405"/>
                  </a:cubicBezTo>
                  <a:cubicBezTo>
                    <a:pt x="2039" y="4413"/>
                    <a:pt x="2073" y="4396"/>
                    <a:pt x="2090" y="4362"/>
                  </a:cubicBezTo>
                  <a:cubicBezTo>
                    <a:pt x="2107" y="4362"/>
                    <a:pt x="2107" y="4362"/>
                    <a:pt x="2107" y="4362"/>
                  </a:cubicBezTo>
                  <a:cubicBezTo>
                    <a:pt x="2081" y="4439"/>
                    <a:pt x="2081" y="4439"/>
                    <a:pt x="2081" y="4439"/>
                  </a:cubicBezTo>
                  <a:cubicBezTo>
                    <a:pt x="1902" y="4388"/>
                    <a:pt x="1902" y="4388"/>
                    <a:pt x="1902" y="4388"/>
                  </a:cubicBezTo>
                  <a:cubicBezTo>
                    <a:pt x="1902" y="4379"/>
                    <a:pt x="1902" y="4379"/>
                    <a:pt x="1902" y="4379"/>
                  </a:cubicBezTo>
                  <a:cubicBezTo>
                    <a:pt x="1928" y="4388"/>
                    <a:pt x="1936" y="4379"/>
                    <a:pt x="1936" y="4371"/>
                  </a:cubicBezTo>
                  <a:cubicBezTo>
                    <a:pt x="1970" y="4234"/>
                    <a:pt x="1970" y="4234"/>
                    <a:pt x="1970" y="4234"/>
                  </a:cubicBezTo>
                  <a:cubicBezTo>
                    <a:pt x="1979" y="4217"/>
                    <a:pt x="1970" y="4209"/>
                    <a:pt x="1945" y="4209"/>
                  </a:cubicBezTo>
                  <a:cubicBezTo>
                    <a:pt x="1953" y="4192"/>
                    <a:pt x="1953" y="4192"/>
                    <a:pt x="1953" y="4192"/>
                  </a:cubicBezTo>
                  <a:lnTo>
                    <a:pt x="2124" y="4234"/>
                  </a:lnTo>
                  <a:close/>
                  <a:moveTo>
                    <a:pt x="1757" y="4132"/>
                  </a:moveTo>
                  <a:cubicBezTo>
                    <a:pt x="1936" y="4192"/>
                    <a:pt x="1936" y="4192"/>
                    <a:pt x="1936" y="4192"/>
                  </a:cubicBezTo>
                  <a:cubicBezTo>
                    <a:pt x="1911" y="4260"/>
                    <a:pt x="1911" y="4260"/>
                    <a:pt x="1911" y="4260"/>
                  </a:cubicBezTo>
                  <a:cubicBezTo>
                    <a:pt x="1902" y="4260"/>
                    <a:pt x="1902" y="4260"/>
                    <a:pt x="1902" y="4260"/>
                  </a:cubicBezTo>
                  <a:cubicBezTo>
                    <a:pt x="1902" y="4217"/>
                    <a:pt x="1894" y="4192"/>
                    <a:pt x="1860" y="4183"/>
                  </a:cubicBezTo>
                  <a:cubicBezTo>
                    <a:pt x="1808" y="4336"/>
                    <a:pt x="1808" y="4336"/>
                    <a:pt x="1808" y="4336"/>
                  </a:cubicBezTo>
                  <a:cubicBezTo>
                    <a:pt x="1808" y="4345"/>
                    <a:pt x="1817" y="4354"/>
                    <a:pt x="1834" y="4362"/>
                  </a:cubicBezTo>
                  <a:cubicBezTo>
                    <a:pt x="1834" y="4371"/>
                    <a:pt x="1834" y="4371"/>
                    <a:pt x="1834" y="4371"/>
                  </a:cubicBezTo>
                  <a:cubicBezTo>
                    <a:pt x="1723" y="4336"/>
                    <a:pt x="1723" y="4336"/>
                    <a:pt x="1723" y="4336"/>
                  </a:cubicBezTo>
                  <a:cubicBezTo>
                    <a:pt x="1732" y="4328"/>
                    <a:pt x="1732" y="4328"/>
                    <a:pt x="1732" y="4328"/>
                  </a:cubicBezTo>
                  <a:cubicBezTo>
                    <a:pt x="1749" y="4336"/>
                    <a:pt x="1766" y="4328"/>
                    <a:pt x="1766" y="4319"/>
                  </a:cubicBezTo>
                  <a:cubicBezTo>
                    <a:pt x="1817" y="4166"/>
                    <a:pt x="1817" y="4166"/>
                    <a:pt x="1817" y="4166"/>
                  </a:cubicBezTo>
                  <a:cubicBezTo>
                    <a:pt x="1791" y="4158"/>
                    <a:pt x="1766" y="4175"/>
                    <a:pt x="1740" y="4200"/>
                  </a:cubicBezTo>
                  <a:cubicBezTo>
                    <a:pt x="1732" y="4200"/>
                    <a:pt x="1732" y="4200"/>
                    <a:pt x="1732" y="4200"/>
                  </a:cubicBezTo>
                  <a:lnTo>
                    <a:pt x="1757" y="4132"/>
                  </a:lnTo>
                  <a:close/>
                  <a:moveTo>
                    <a:pt x="1570" y="4064"/>
                  </a:moveTo>
                  <a:cubicBezTo>
                    <a:pt x="1578" y="4047"/>
                    <a:pt x="1578" y="4047"/>
                    <a:pt x="1578" y="4047"/>
                  </a:cubicBezTo>
                  <a:cubicBezTo>
                    <a:pt x="1663" y="4089"/>
                    <a:pt x="1663" y="4089"/>
                    <a:pt x="1663" y="4089"/>
                  </a:cubicBezTo>
                  <a:cubicBezTo>
                    <a:pt x="1655" y="4098"/>
                    <a:pt x="1655" y="4098"/>
                    <a:pt x="1655" y="4098"/>
                  </a:cubicBezTo>
                  <a:cubicBezTo>
                    <a:pt x="1646" y="4089"/>
                    <a:pt x="1638" y="4089"/>
                    <a:pt x="1638" y="4098"/>
                  </a:cubicBezTo>
                  <a:cubicBezTo>
                    <a:pt x="1629" y="4098"/>
                    <a:pt x="1629" y="4106"/>
                    <a:pt x="1629" y="4115"/>
                  </a:cubicBezTo>
                  <a:cubicBezTo>
                    <a:pt x="1629" y="4115"/>
                    <a:pt x="1629" y="4115"/>
                    <a:pt x="1629" y="4115"/>
                  </a:cubicBezTo>
                  <a:cubicBezTo>
                    <a:pt x="1638" y="4183"/>
                    <a:pt x="1638" y="4183"/>
                    <a:pt x="1638" y="4183"/>
                  </a:cubicBezTo>
                  <a:cubicBezTo>
                    <a:pt x="1689" y="4141"/>
                    <a:pt x="1689" y="4141"/>
                    <a:pt x="1689" y="4141"/>
                  </a:cubicBezTo>
                  <a:cubicBezTo>
                    <a:pt x="1698" y="4132"/>
                    <a:pt x="1698" y="4132"/>
                    <a:pt x="1698" y="4132"/>
                  </a:cubicBezTo>
                  <a:cubicBezTo>
                    <a:pt x="1698" y="4124"/>
                    <a:pt x="1689" y="4115"/>
                    <a:pt x="1680" y="4106"/>
                  </a:cubicBezTo>
                  <a:cubicBezTo>
                    <a:pt x="1680" y="4098"/>
                    <a:pt x="1680" y="4098"/>
                    <a:pt x="1680" y="4098"/>
                  </a:cubicBezTo>
                  <a:cubicBezTo>
                    <a:pt x="1749" y="4124"/>
                    <a:pt x="1749" y="4124"/>
                    <a:pt x="1749" y="4124"/>
                  </a:cubicBezTo>
                  <a:cubicBezTo>
                    <a:pt x="1749" y="4141"/>
                    <a:pt x="1749" y="4141"/>
                    <a:pt x="1749" y="4141"/>
                  </a:cubicBezTo>
                  <a:cubicBezTo>
                    <a:pt x="1732" y="4132"/>
                    <a:pt x="1715" y="4132"/>
                    <a:pt x="1706" y="4141"/>
                  </a:cubicBezTo>
                  <a:cubicBezTo>
                    <a:pt x="1638" y="4209"/>
                    <a:pt x="1638" y="4209"/>
                    <a:pt x="1638" y="4209"/>
                  </a:cubicBezTo>
                  <a:cubicBezTo>
                    <a:pt x="1612" y="4251"/>
                    <a:pt x="1612" y="4251"/>
                    <a:pt x="1612" y="4251"/>
                  </a:cubicBezTo>
                  <a:cubicBezTo>
                    <a:pt x="1604" y="4268"/>
                    <a:pt x="1612" y="4277"/>
                    <a:pt x="1638" y="4285"/>
                  </a:cubicBezTo>
                  <a:cubicBezTo>
                    <a:pt x="1629" y="4294"/>
                    <a:pt x="1629" y="4294"/>
                    <a:pt x="1629" y="4294"/>
                  </a:cubicBezTo>
                  <a:cubicBezTo>
                    <a:pt x="1527" y="4251"/>
                    <a:pt x="1527" y="4251"/>
                    <a:pt x="1527" y="4251"/>
                  </a:cubicBezTo>
                  <a:cubicBezTo>
                    <a:pt x="1536" y="4234"/>
                    <a:pt x="1536" y="4234"/>
                    <a:pt x="1536" y="4234"/>
                  </a:cubicBezTo>
                  <a:cubicBezTo>
                    <a:pt x="1553" y="4251"/>
                    <a:pt x="1570" y="4251"/>
                    <a:pt x="1570" y="4234"/>
                  </a:cubicBezTo>
                  <a:cubicBezTo>
                    <a:pt x="1595" y="4183"/>
                    <a:pt x="1595" y="4183"/>
                    <a:pt x="1595" y="4183"/>
                  </a:cubicBezTo>
                  <a:cubicBezTo>
                    <a:pt x="1587" y="4106"/>
                    <a:pt x="1587" y="4106"/>
                    <a:pt x="1587" y="4106"/>
                  </a:cubicBezTo>
                  <a:cubicBezTo>
                    <a:pt x="1587" y="4081"/>
                    <a:pt x="1578" y="4064"/>
                    <a:pt x="1570" y="4064"/>
                  </a:cubicBezTo>
                  <a:close/>
                  <a:moveTo>
                    <a:pt x="1459" y="4217"/>
                  </a:moveTo>
                  <a:cubicBezTo>
                    <a:pt x="1322" y="4132"/>
                    <a:pt x="1322" y="4132"/>
                    <a:pt x="1322" y="4132"/>
                  </a:cubicBezTo>
                  <a:cubicBezTo>
                    <a:pt x="1322" y="4115"/>
                    <a:pt x="1322" y="4115"/>
                    <a:pt x="1322" y="4115"/>
                  </a:cubicBezTo>
                  <a:cubicBezTo>
                    <a:pt x="1339" y="4132"/>
                    <a:pt x="1356" y="4132"/>
                    <a:pt x="1356" y="4115"/>
                  </a:cubicBezTo>
                  <a:cubicBezTo>
                    <a:pt x="1433" y="3996"/>
                    <a:pt x="1433" y="3996"/>
                    <a:pt x="1433" y="3996"/>
                  </a:cubicBezTo>
                  <a:cubicBezTo>
                    <a:pt x="1442" y="3987"/>
                    <a:pt x="1433" y="3979"/>
                    <a:pt x="1416" y="3962"/>
                  </a:cubicBezTo>
                  <a:cubicBezTo>
                    <a:pt x="1425" y="3953"/>
                    <a:pt x="1425" y="3953"/>
                    <a:pt x="1425" y="3953"/>
                  </a:cubicBezTo>
                  <a:cubicBezTo>
                    <a:pt x="1510" y="4013"/>
                    <a:pt x="1510" y="4013"/>
                    <a:pt x="1510" y="4013"/>
                  </a:cubicBezTo>
                  <a:cubicBezTo>
                    <a:pt x="1510" y="4021"/>
                    <a:pt x="1510" y="4021"/>
                    <a:pt x="1510" y="4021"/>
                  </a:cubicBezTo>
                  <a:cubicBezTo>
                    <a:pt x="1493" y="4013"/>
                    <a:pt x="1476" y="4013"/>
                    <a:pt x="1476" y="4021"/>
                  </a:cubicBezTo>
                  <a:cubicBezTo>
                    <a:pt x="1399" y="4141"/>
                    <a:pt x="1399" y="4141"/>
                    <a:pt x="1399" y="4141"/>
                  </a:cubicBezTo>
                  <a:cubicBezTo>
                    <a:pt x="1391" y="4149"/>
                    <a:pt x="1399" y="4158"/>
                    <a:pt x="1408" y="4166"/>
                  </a:cubicBezTo>
                  <a:cubicBezTo>
                    <a:pt x="1433" y="4183"/>
                    <a:pt x="1467" y="4175"/>
                    <a:pt x="1493" y="4141"/>
                  </a:cubicBezTo>
                  <a:cubicBezTo>
                    <a:pt x="1501" y="4149"/>
                    <a:pt x="1501" y="4149"/>
                    <a:pt x="1501" y="4149"/>
                  </a:cubicBezTo>
                  <a:lnTo>
                    <a:pt x="1459" y="4217"/>
                  </a:lnTo>
                  <a:close/>
                  <a:moveTo>
                    <a:pt x="1186" y="3902"/>
                  </a:moveTo>
                  <a:cubicBezTo>
                    <a:pt x="1228" y="3851"/>
                    <a:pt x="1280" y="3851"/>
                    <a:pt x="1331" y="3885"/>
                  </a:cubicBezTo>
                  <a:cubicBezTo>
                    <a:pt x="1373" y="3928"/>
                    <a:pt x="1382" y="3970"/>
                    <a:pt x="1348" y="4030"/>
                  </a:cubicBezTo>
                  <a:cubicBezTo>
                    <a:pt x="1305" y="4072"/>
                    <a:pt x="1254" y="4081"/>
                    <a:pt x="1203" y="4047"/>
                  </a:cubicBezTo>
                  <a:cubicBezTo>
                    <a:pt x="1160" y="4004"/>
                    <a:pt x="1152" y="3953"/>
                    <a:pt x="1186" y="3902"/>
                  </a:cubicBezTo>
                  <a:close/>
                  <a:moveTo>
                    <a:pt x="1228" y="3936"/>
                  </a:moveTo>
                  <a:cubicBezTo>
                    <a:pt x="1194" y="3979"/>
                    <a:pt x="1186" y="4013"/>
                    <a:pt x="1211" y="4038"/>
                  </a:cubicBezTo>
                  <a:cubicBezTo>
                    <a:pt x="1237" y="4055"/>
                    <a:pt x="1263" y="4038"/>
                    <a:pt x="1305" y="3996"/>
                  </a:cubicBezTo>
                  <a:cubicBezTo>
                    <a:pt x="1339" y="3945"/>
                    <a:pt x="1348" y="3911"/>
                    <a:pt x="1322" y="3893"/>
                  </a:cubicBezTo>
                  <a:cubicBezTo>
                    <a:pt x="1297" y="3876"/>
                    <a:pt x="1263" y="3885"/>
                    <a:pt x="1228" y="3936"/>
                  </a:cubicBezTo>
                  <a:close/>
                  <a:moveTo>
                    <a:pt x="1041" y="3902"/>
                  </a:moveTo>
                  <a:cubicBezTo>
                    <a:pt x="964" y="3825"/>
                    <a:pt x="964" y="3825"/>
                    <a:pt x="964" y="3825"/>
                  </a:cubicBezTo>
                  <a:cubicBezTo>
                    <a:pt x="973" y="3817"/>
                    <a:pt x="973" y="3817"/>
                    <a:pt x="973" y="3817"/>
                  </a:cubicBezTo>
                  <a:cubicBezTo>
                    <a:pt x="981" y="3834"/>
                    <a:pt x="998" y="3834"/>
                    <a:pt x="1007" y="3825"/>
                  </a:cubicBezTo>
                  <a:cubicBezTo>
                    <a:pt x="1101" y="3723"/>
                    <a:pt x="1101" y="3723"/>
                    <a:pt x="1101" y="3723"/>
                  </a:cubicBezTo>
                  <a:cubicBezTo>
                    <a:pt x="1109" y="3715"/>
                    <a:pt x="1109" y="3706"/>
                    <a:pt x="1092" y="3689"/>
                  </a:cubicBezTo>
                  <a:cubicBezTo>
                    <a:pt x="1101" y="3681"/>
                    <a:pt x="1101" y="3681"/>
                    <a:pt x="1101" y="3681"/>
                  </a:cubicBezTo>
                  <a:cubicBezTo>
                    <a:pt x="1177" y="3757"/>
                    <a:pt x="1177" y="3757"/>
                    <a:pt x="1177" y="3757"/>
                  </a:cubicBezTo>
                  <a:cubicBezTo>
                    <a:pt x="1211" y="3791"/>
                    <a:pt x="1211" y="3817"/>
                    <a:pt x="1194" y="3842"/>
                  </a:cubicBezTo>
                  <a:cubicBezTo>
                    <a:pt x="1169" y="3868"/>
                    <a:pt x="1135" y="3868"/>
                    <a:pt x="1101" y="3834"/>
                  </a:cubicBezTo>
                  <a:cubicBezTo>
                    <a:pt x="1084" y="3808"/>
                    <a:pt x="1084" y="3808"/>
                    <a:pt x="1084" y="3808"/>
                  </a:cubicBezTo>
                  <a:cubicBezTo>
                    <a:pt x="1041" y="3851"/>
                    <a:pt x="1041" y="3851"/>
                    <a:pt x="1041" y="3851"/>
                  </a:cubicBezTo>
                  <a:cubicBezTo>
                    <a:pt x="1024" y="3868"/>
                    <a:pt x="1032" y="3876"/>
                    <a:pt x="1049" y="3893"/>
                  </a:cubicBezTo>
                  <a:lnTo>
                    <a:pt x="1041" y="3902"/>
                  </a:lnTo>
                  <a:close/>
                  <a:moveTo>
                    <a:pt x="1135" y="3757"/>
                  </a:moveTo>
                  <a:cubicBezTo>
                    <a:pt x="1092" y="3800"/>
                    <a:pt x="1092" y="3800"/>
                    <a:pt x="1092" y="3800"/>
                  </a:cubicBezTo>
                  <a:cubicBezTo>
                    <a:pt x="1101" y="3808"/>
                    <a:pt x="1101" y="3808"/>
                    <a:pt x="1101" y="3808"/>
                  </a:cubicBezTo>
                  <a:cubicBezTo>
                    <a:pt x="1118" y="3825"/>
                    <a:pt x="1135" y="3825"/>
                    <a:pt x="1152" y="3808"/>
                  </a:cubicBezTo>
                  <a:cubicBezTo>
                    <a:pt x="1169" y="3791"/>
                    <a:pt x="1177" y="3774"/>
                    <a:pt x="1160" y="3757"/>
                  </a:cubicBezTo>
                  <a:cubicBezTo>
                    <a:pt x="1152" y="3749"/>
                    <a:pt x="1143" y="3749"/>
                    <a:pt x="1135" y="3757"/>
                  </a:cubicBezTo>
                  <a:close/>
                  <a:moveTo>
                    <a:pt x="913" y="3468"/>
                  </a:moveTo>
                  <a:cubicBezTo>
                    <a:pt x="921" y="3459"/>
                    <a:pt x="921" y="3459"/>
                    <a:pt x="921" y="3459"/>
                  </a:cubicBezTo>
                  <a:cubicBezTo>
                    <a:pt x="973" y="3519"/>
                    <a:pt x="973" y="3519"/>
                    <a:pt x="973" y="3519"/>
                  </a:cubicBezTo>
                  <a:cubicBezTo>
                    <a:pt x="921" y="3681"/>
                    <a:pt x="921" y="3681"/>
                    <a:pt x="921" y="3681"/>
                  </a:cubicBezTo>
                  <a:cubicBezTo>
                    <a:pt x="921" y="3681"/>
                    <a:pt x="921" y="3681"/>
                    <a:pt x="921" y="3681"/>
                  </a:cubicBezTo>
                  <a:cubicBezTo>
                    <a:pt x="1007" y="3612"/>
                    <a:pt x="1007" y="3612"/>
                    <a:pt x="1007" y="3612"/>
                  </a:cubicBezTo>
                  <a:cubicBezTo>
                    <a:pt x="1015" y="3612"/>
                    <a:pt x="1015" y="3595"/>
                    <a:pt x="998" y="3578"/>
                  </a:cubicBezTo>
                  <a:cubicBezTo>
                    <a:pt x="1007" y="3570"/>
                    <a:pt x="1007" y="3570"/>
                    <a:pt x="1007" y="3570"/>
                  </a:cubicBezTo>
                  <a:cubicBezTo>
                    <a:pt x="1058" y="3629"/>
                    <a:pt x="1058" y="3629"/>
                    <a:pt x="1058" y="3629"/>
                  </a:cubicBezTo>
                  <a:cubicBezTo>
                    <a:pt x="1049" y="3638"/>
                    <a:pt x="1049" y="3638"/>
                    <a:pt x="1049" y="3638"/>
                  </a:cubicBezTo>
                  <a:cubicBezTo>
                    <a:pt x="1032" y="3621"/>
                    <a:pt x="1024" y="3621"/>
                    <a:pt x="1015" y="3629"/>
                  </a:cubicBezTo>
                  <a:cubicBezTo>
                    <a:pt x="879" y="3732"/>
                    <a:pt x="879" y="3732"/>
                    <a:pt x="879" y="3732"/>
                  </a:cubicBezTo>
                  <a:cubicBezTo>
                    <a:pt x="862" y="3706"/>
                    <a:pt x="862" y="3706"/>
                    <a:pt x="862" y="3706"/>
                  </a:cubicBezTo>
                  <a:cubicBezTo>
                    <a:pt x="921" y="3527"/>
                    <a:pt x="921" y="3527"/>
                    <a:pt x="921" y="3527"/>
                  </a:cubicBezTo>
                  <a:cubicBezTo>
                    <a:pt x="913" y="3527"/>
                    <a:pt x="913" y="3527"/>
                    <a:pt x="913" y="3527"/>
                  </a:cubicBezTo>
                  <a:cubicBezTo>
                    <a:pt x="819" y="3604"/>
                    <a:pt x="819" y="3604"/>
                    <a:pt x="819" y="3604"/>
                  </a:cubicBezTo>
                  <a:cubicBezTo>
                    <a:pt x="802" y="3604"/>
                    <a:pt x="811" y="3621"/>
                    <a:pt x="828" y="3638"/>
                  </a:cubicBezTo>
                  <a:cubicBezTo>
                    <a:pt x="819" y="3646"/>
                    <a:pt x="819" y="3646"/>
                    <a:pt x="819" y="3646"/>
                  </a:cubicBezTo>
                  <a:cubicBezTo>
                    <a:pt x="768" y="3587"/>
                    <a:pt x="768" y="3587"/>
                    <a:pt x="768" y="3587"/>
                  </a:cubicBezTo>
                  <a:cubicBezTo>
                    <a:pt x="777" y="3578"/>
                    <a:pt x="777" y="3578"/>
                    <a:pt x="777" y="3578"/>
                  </a:cubicBezTo>
                  <a:cubicBezTo>
                    <a:pt x="785" y="3595"/>
                    <a:pt x="802" y="3595"/>
                    <a:pt x="811" y="3587"/>
                  </a:cubicBezTo>
                  <a:cubicBezTo>
                    <a:pt x="921" y="3502"/>
                    <a:pt x="921" y="3502"/>
                    <a:pt x="921" y="3502"/>
                  </a:cubicBezTo>
                  <a:cubicBezTo>
                    <a:pt x="930" y="3493"/>
                    <a:pt x="930" y="3485"/>
                    <a:pt x="913" y="3468"/>
                  </a:cubicBezTo>
                  <a:close/>
                  <a:moveTo>
                    <a:pt x="683" y="3442"/>
                  </a:moveTo>
                  <a:cubicBezTo>
                    <a:pt x="640" y="3374"/>
                    <a:pt x="640" y="3374"/>
                    <a:pt x="640" y="3374"/>
                  </a:cubicBezTo>
                  <a:cubicBezTo>
                    <a:pt x="649" y="3365"/>
                    <a:pt x="649" y="3365"/>
                    <a:pt x="649" y="3365"/>
                  </a:cubicBezTo>
                  <a:cubicBezTo>
                    <a:pt x="657" y="3382"/>
                    <a:pt x="674" y="3382"/>
                    <a:pt x="700" y="3382"/>
                  </a:cubicBezTo>
                  <a:cubicBezTo>
                    <a:pt x="870" y="3357"/>
                    <a:pt x="870" y="3357"/>
                    <a:pt x="870" y="3357"/>
                  </a:cubicBezTo>
                  <a:cubicBezTo>
                    <a:pt x="879" y="3374"/>
                    <a:pt x="879" y="3374"/>
                    <a:pt x="879" y="3374"/>
                  </a:cubicBezTo>
                  <a:cubicBezTo>
                    <a:pt x="759" y="3527"/>
                    <a:pt x="759" y="3527"/>
                    <a:pt x="759" y="3527"/>
                  </a:cubicBezTo>
                  <a:cubicBezTo>
                    <a:pt x="751" y="3536"/>
                    <a:pt x="751" y="3544"/>
                    <a:pt x="759" y="3553"/>
                  </a:cubicBezTo>
                  <a:cubicBezTo>
                    <a:pt x="751" y="3561"/>
                    <a:pt x="751" y="3561"/>
                    <a:pt x="751" y="3561"/>
                  </a:cubicBezTo>
                  <a:cubicBezTo>
                    <a:pt x="700" y="3468"/>
                    <a:pt x="700" y="3468"/>
                    <a:pt x="700" y="3468"/>
                  </a:cubicBezTo>
                  <a:cubicBezTo>
                    <a:pt x="708" y="3468"/>
                    <a:pt x="708" y="3468"/>
                    <a:pt x="708" y="3468"/>
                  </a:cubicBezTo>
                  <a:cubicBezTo>
                    <a:pt x="708" y="3476"/>
                    <a:pt x="708" y="3476"/>
                    <a:pt x="708" y="3476"/>
                  </a:cubicBezTo>
                  <a:cubicBezTo>
                    <a:pt x="717" y="3485"/>
                    <a:pt x="725" y="3493"/>
                    <a:pt x="734" y="3485"/>
                  </a:cubicBezTo>
                  <a:cubicBezTo>
                    <a:pt x="734" y="3485"/>
                    <a:pt x="734" y="3485"/>
                    <a:pt x="734" y="3476"/>
                  </a:cubicBezTo>
                  <a:cubicBezTo>
                    <a:pt x="734" y="3485"/>
                    <a:pt x="734" y="3485"/>
                    <a:pt x="742" y="3476"/>
                  </a:cubicBezTo>
                  <a:cubicBezTo>
                    <a:pt x="759" y="3451"/>
                    <a:pt x="759" y="3451"/>
                    <a:pt x="759" y="3451"/>
                  </a:cubicBezTo>
                  <a:cubicBezTo>
                    <a:pt x="725" y="3391"/>
                    <a:pt x="725" y="3391"/>
                    <a:pt x="725" y="3391"/>
                  </a:cubicBezTo>
                  <a:cubicBezTo>
                    <a:pt x="700" y="3399"/>
                    <a:pt x="700" y="3399"/>
                    <a:pt x="700" y="3399"/>
                  </a:cubicBezTo>
                  <a:cubicBezTo>
                    <a:pt x="700" y="3399"/>
                    <a:pt x="691" y="3399"/>
                    <a:pt x="683" y="3399"/>
                  </a:cubicBezTo>
                  <a:cubicBezTo>
                    <a:pt x="674" y="3408"/>
                    <a:pt x="674" y="3416"/>
                    <a:pt x="683" y="3425"/>
                  </a:cubicBezTo>
                  <a:cubicBezTo>
                    <a:pt x="691" y="3433"/>
                    <a:pt x="691" y="3433"/>
                    <a:pt x="691" y="3433"/>
                  </a:cubicBezTo>
                  <a:lnTo>
                    <a:pt x="683" y="3442"/>
                  </a:lnTo>
                  <a:close/>
                  <a:moveTo>
                    <a:pt x="768" y="3433"/>
                  </a:moveTo>
                  <a:cubicBezTo>
                    <a:pt x="811" y="3382"/>
                    <a:pt x="811" y="3382"/>
                    <a:pt x="811" y="3382"/>
                  </a:cubicBezTo>
                  <a:cubicBezTo>
                    <a:pt x="742" y="3391"/>
                    <a:pt x="742" y="3391"/>
                    <a:pt x="742" y="3391"/>
                  </a:cubicBezTo>
                  <a:lnTo>
                    <a:pt x="768" y="3433"/>
                  </a:lnTo>
                  <a:close/>
                  <a:moveTo>
                    <a:pt x="717" y="3076"/>
                  </a:moveTo>
                  <a:cubicBezTo>
                    <a:pt x="725" y="3076"/>
                    <a:pt x="725" y="3076"/>
                    <a:pt x="725" y="3076"/>
                  </a:cubicBezTo>
                  <a:cubicBezTo>
                    <a:pt x="751" y="3135"/>
                    <a:pt x="751" y="3135"/>
                    <a:pt x="751" y="3135"/>
                  </a:cubicBezTo>
                  <a:cubicBezTo>
                    <a:pt x="666" y="3280"/>
                    <a:pt x="666" y="3280"/>
                    <a:pt x="666" y="3280"/>
                  </a:cubicBezTo>
                  <a:cubicBezTo>
                    <a:pt x="666" y="3280"/>
                    <a:pt x="666" y="3280"/>
                    <a:pt x="666" y="3280"/>
                  </a:cubicBezTo>
                  <a:cubicBezTo>
                    <a:pt x="759" y="3246"/>
                    <a:pt x="759" y="3246"/>
                    <a:pt x="759" y="3246"/>
                  </a:cubicBezTo>
                  <a:cubicBezTo>
                    <a:pt x="777" y="3238"/>
                    <a:pt x="777" y="3229"/>
                    <a:pt x="768" y="3203"/>
                  </a:cubicBezTo>
                  <a:cubicBezTo>
                    <a:pt x="785" y="3203"/>
                    <a:pt x="785" y="3203"/>
                    <a:pt x="785" y="3203"/>
                  </a:cubicBezTo>
                  <a:cubicBezTo>
                    <a:pt x="811" y="3263"/>
                    <a:pt x="811" y="3263"/>
                    <a:pt x="811" y="3263"/>
                  </a:cubicBezTo>
                  <a:cubicBezTo>
                    <a:pt x="802" y="3272"/>
                    <a:pt x="802" y="3272"/>
                    <a:pt x="802" y="3272"/>
                  </a:cubicBezTo>
                  <a:cubicBezTo>
                    <a:pt x="794" y="3255"/>
                    <a:pt x="785" y="3246"/>
                    <a:pt x="768" y="3255"/>
                  </a:cubicBezTo>
                  <a:cubicBezTo>
                    <a:pt x="614" y="3323"/>
                    <a:pt x="614" y="3323"/>
                    <a:pt x="614" y="3323"/>
                  </a:cubicBezTo>
                  <a:cubicBezTo>
                    <a:pt x="606" y="3297"/>
                    <a:pt x="606" y="3297"/>
                    <a:pt x="606" y="3297"/>
                  </a:cubicBezTo>
                  <a:cubicBezTo>
                    <a:pt x="700" y="3135"/>
                    <a:pt x="700" y="3135"/>
                    <a:pt x="700" y="3135"/>
                  </a:cubicBezTo>
                  <a:cubicBezTo>
                    <a:pt x="700" y="3135"/>
                    <a:pt x="700" y="3135"/>
                    <a:pt x="700" y="3135"/>
                  </a:cubicBezTo>
                  <a:cubicBezTo>
                    <a:pt x="589" y="3186"/>
                    <a:pt x="589" y="3186"/>
                    <a:pt x="589" y="3186"/>
                  </a:cubicBezTo>
                  <a:cubicBezTo>
                    <a:pt x="572" y="3186"/>
                    <a:pt x="572" y="3203"/>
                    <a:pt x="580" y="3221"/>
                  </a:cubicBezTo>
                  <a:cubicBezTo>
                    <a:pt x="572" y="3229"/>
                    <a:pt x="572" y="3229"/>
                    <a:pt x="572" y="3229"/>
                  </a:cubicBezTo>
                  <a:cubicBezTo>
                    <a:pt x="538" y="3152"/>
                    <a:pt x="538" y="3152"/>
                    <a:pt x="538" y="3152"/>
                  </a:cubicBezTo>
                  <a:cubicBezTo>
                    <a:pt x="555" y="3152"/>
                    <a:pt x="555" y="3152"/>
                    <a:pt x="555" y="3152"/>
                  </a:cubicBezTo>
                  <a:cubicBezTo>
                    <a:pt x="563" y="3169"/>
                    <a:pt x="572" y="3178"/>
                    <a:pt x="580" y="3169"/>
                  </a:cubicBezTo>
                  <a:cubicBezTo>
                    <a:pt x="708" y="3110"/>
                    <a:pt x="708" y="3110"/>
                    <a:pt x="708" y="3110"/>
                  </a:cubicBezTo>
                  <a:cubicBezTo>
                    <a:pt x="725" y="3110"/>
                    <a:pt x="725" y="3093"/>
                    <a:pt x="717" y="3076"/>
                  </a:cubicBezTo>
                  <a:close/>
                  <a:moveTo>
                    <a:pt x="717" y="3050"/>
                  </a:moveTo>
                  <a:cubicBezTo>
                    <a:pt x="649" y="3076"/>
                    <a:pt x="649" y="3076"/>
                    <a:pt x="649" y="3076"/>
                  </a:cubicBezTo>
                  <a:cubicBezTo>
                    <a:pt x="640" y="3059"/>
                    <a:pt x="640" y="3059"/>
                    <a:pt x="640" y="3059"/>
                  </a:cubicBezTo>
                  <a:cubicBezTo>
                    <a:pt x="674" y="3042"/>
                    <a:pt x="691" y="3016"/>
                    <a:pt x="683" y="2982"/>
                  </a:cubicBezTo>
                  <a:cubicBezTo>
                    <a:pt x="674" y="2965"/>
                    <a:pt x="666" y="2956"/>
                    <a:pt x="657" y="2965"/>
                  </a:cubicBezTo>
                  <a:cubicBezTo>
                    <a:pt x="597" y="2973"/>
                    <a:pt x="597" y="2973"/>
                    <a:pt x="597" y="2973"/>
                  </a:cubicBezTo>
                  <a:cubicBezTo>
                    <a:pt x="606" y="2999"/>
                    <a:pt x="623" y="3016"/>
                    <a:pt x="649" y="3008"/>
                  </a:cubicBezTo>
                  <a:cubicBezTo>
                    <a:pt x="649" y="3025"/>
                    <a:pt x="649" y="3025"/>
                    <a:pt x="649" y="3025"/>
                  </a:cubicBezTo>
                  <a:cubicBezTo>
                    <a:pt x="572" y="3042"/>
                    <a:pt x="572" y="3042"/>
                    <a:pt x="572" y="3042"/>
                  </a:cubicBezTo>
                  <a:cubicBezTo>
                    <a:pt x="572" y="3033"/>
                    <a:pt x="572" y="3033"/>
                    <a:pt x="572" y="3033"/>
                  </a:cubicBezTo>
                  <a:cubicBezTo>
                    <a:pt x="589" y="3025"/>
                    <a:pt x="597" y="2999"/>
                    <a:pt x="589" y="2982"/>
                  </a:cubicBezTo>
                  <a:cubicBezTo>
                    <a:pt x="521" y="2999"/>
                    <a:pt x="521" y="2999"/>
                    <a:pt x="521" y="2999"/>
                  </a:cubicBezTo>
                  <a:cubicBezTo>
                    <a:pt x="512" y="2999"/>
                    <a:pt x="504" y="3008"/>
                    <a:pt x="512" y="3025"/>
                  </a:cubicBezTo>
                  <a:cubicBezTo>
                    <a:pt x="521" y="3059"/>
                    <a:pt x="546" y="3076"/>
                    <a:pt x="589" y="3076"/>
                  </a:cubicBezTo>
                  <a:cubicBezTo>
                    <a:pt x="597" y="3093"/>
                    <a:pt x="597" y="3093"/>
                    <a:pt x="597" y="3093"/>
                  </a:cubicBezTo>
                  <a:cubicBezTo>
                    <a:pt x="521" y="3110"/>
                    <a:pt x="521" y="3110"/>
                    <a:pt x="521" y="3110"/>
                  </a:cubicBezTo>
                  <a:cubicBezTo>
                    <a:pt x="469" y="2931"/>
                    <a:pt x="469" y="2931"/>
                    <a:pt x="469" y="2931"/>
                  </a:cubicBezTo>
                  <a:cubicBezTo>
                    <a:pt x="487" y="2931"/>
                    <a:pt x="487" y="2931"/>
                    <a:pt x="487" y="2931"/>
                  </a:cubicBezTo>
                  <a:cubicBezTo>
                    <a:pt x="487" y="2948"/>
                    <a:pt x="495" y="2956"/>
                    <a:pt x="512" y="2948"/>
                  </a:cubicBezTo>
                  <a:cubicBezTo>
                    <a:pt x="649" y="2914"/>
                    <a:pt x="649" y="2914"/>
                    <a:pt x="649" y="2914"/>
                  </a:cubicBezTo>
                  <a:cubicBezTo>
                    <a:pt x="657" y="2914"/>
                    <a:pt x="666" y="2897"/>
                    <a:pt x="657" y="2880"/>
                  </a:cubicBezTo>
                  <a:cubicBezTo>
                    <a:pt x="666" y="2880"/>
                    <a:pt x="666" y="2880"/>
                    <a:pt x="666" y="2880"/>
                  </a:cubicBezTo>
                  <a:lnTo>
                    <a:pt x="717" y="3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71" name="íṡļídê"/>
            <p:cNvSpPr/>
            <p:nvPr/>
          </p:nvSpPr>
          <p:spPr bwMode="auto">
            <a:xfrm>
              <a:off x="4476232" y="3981633"/>
              <a:ext cx="5524295" cy="219630"/>
            </a:xfrm>
            <a:custGeom>
              <a:avLst/>
              <a:gdLst>
                <a:gd name="T0" fmla="*/ 333 w 14293"/>
                <a:gd name="T1" fmla="*/ 8 h 571"/>
                <a:gd name="T2" fmla="*/ 111 w 14293"/>
                <a:gd name="T3" fmla="*/ 562 h 571"/>
                <a:gd name="T4" fmla="*/ 717 w 14293"/>
                <a:gd name="T5" fmla="*/ 102 h 571"/>
                <a:gd name="T6" fmla="*/ 1024 w 14293"/>
                <a:gd name="T7" fmla="*/ 468 h 571"/>
                <a:gd name="T8" fmla="*/ 1501 w 14293"/>
                <a:gd name="T9" fmla="*/ 375 h 571"/>
                <a:gd name="T10" fmla="*/ 1271 w 14293"/>
                <a:gd name="T11" fmla="*/ 562 h 571"/>
                <a:gd name="T12" fmla="*/ 1825 w 14293"/>
                <a:gd name="T13" fmla="*/ 562 h 571"/>
                <a:gd name="T14" fmla="*/ 1987 w 14293"/>
                <a:gd name="T15" fmla="*/ 136 h 571"/>
                <a:gd name="T16" fmla="*/ 2712 w 14293"/>
                <a:gd name="T17" fmla="*/ 375 h 571"/>
                <a:gd name="T18" fmla="*/ 2474 w 14293"/>
                <a:gd name="T19" fmla="*/ 562 h 571"/>
                <a:gd name="T20" fmla="*/ 3540 w 14293"/>
                <a:gd name="T21" fmla="*/ 68 h 571"/>
                <a:gd name="T22" fmla="*/ 3258 w 14293"/>
                <a:gd name="T23" fmla="*/ 349 h 571"/>
                <a:gd name="T24" fmla="*/ 3412 w 14293"/>
                <a:gd name="T25" fmla="*/ 247 h 571"/>
                <a:gd name="T26" fmla="*/ 3258 w 14293"/>
                <a:gd name="T27" fmla="*/ 102 h 571"/>
                <a:gd name="T28" fmla="*/ 4154 w 14293"/>
                <a:gd name="T29" fmla="*/ 76 h 571"/>
                <a:gd name="T30" fmla="*/ 3804 w 14293"/>
                <a:gd name="T31" fmla="*/ 281 h 571"/>
                <a:gd name="T32" fmla="*/ 3957 w 14293"/>
                <a:gd name="T33" fmla="*/ 94 h 571"/>
                <a:gd name="T34" fmla="*/ 4469 w 14293"/>
                <a:gd name="T35" fmla="*/ 468 h 571"/>
                <a:gd name="T36" fmla="*/ 4742 w 14293"/>
                <a:gd name="T37" fmla="*/ 8 h 571"/>
                <a:gd name="T38" fmla="*/ 5066 w 14293"/>
                <a:gd name="T39" fmla="*/ 562 h 571"/>
                <a:gd name="T40" fmla="*/ 5765 w 14293"/>
                <a:gd name="T41" fmla="*/ 8 h 571"/>
                <a:gd name="T42" fmla="*/ 5885 w 14293"/>
                <a:gd name="T43" fmla="*/ 8 h 571"/>
                <a:gd name="T44" fmla="*/ 6277 w 14293"/>
                <a:gd name="T45" fmla="*/ 315 h 571"/>
                <a:gd name="T46" fmla="*/ 6797 w 14293"/>
                <a:gd name="T47" fmla="*/ 358 h 571"/>
                <a:gd name="T48" fmla="*/ 6499 w 14293"/>
                <a:gd name="T49" fmla="*/ 76 h 571"/>
                <a:gd name="T50" fmla="*/ 6678 w 14293"/>
                <a:gd name="T51" fmla="*/ 94 h 571"/>
                <a:gd name="T52" fmla="*/ 6797 w 14293"/>
                <a:gd name="T53" fmla="*/ 358 h 571"/>
                <a:gd name="T54" fmla="*/ 7386 w 14293"/>
                <a:gd name="T55" fmla="*/ 8 h 571"/>
                <a:gd name="T56" fmla="*/ 7164 w 14293"/>
                <a:gd name="T57" fmla="*/ 562 h 571"/>
                <a:gd name="T58" fmla="*/ 7991 w 14293"/>
                <a:gd name="T59" fmla="*/ 8 h 571"/>
                <a:gd name="T60" fmla="*/ 7659 w 14293"/>
                <a:gd name="T61" fmla="*/ 562 h 571"/>
                <a:gd name="T62" fmla="*/ 8870 w 14293"/>
                <a:gd name="T63" fmla="*/ 358 h 571"/>
                <a:gd name="T64" fmla="*/ 8571 w 14293"/>
                <a:gd name="T65" fmla="*/ 76 h 571"/>
                <a:gd name="T66" fmla="*/ 8750 w 14293"/>
                <a:gd name="T67" fmla="*/ 94 h 571"/>
                <a:gd name="T68" fmla="*/ 8870 w 14293"/>
                <a:gd name="T69" fmla="*/ 358 h 571"/>
                <a:gd name="T70" fmla="*/ 9518 w 14293"/>
                <a:gd name="T71" fmla="*/ 477 h 571"/>
                <a:gd name="T72" fmla="*/ 9739 w 14293"/>
                <a:gd name="T73" fmla="*/ 298 h 571"/>
                <a:gd name="T74" fmla="*/ 9339 w 14293"/>
                <a:gd name="T75" fmla="*/ 502 h 571"/>
                <a:gd name="T76" fmla="*/ 10012 w 14293"/>
                <a:gd name="T77" fmla="*/ 8 h 571"/>
                <a:gd name="T78" fmla="*/ 10004 w 14293"/>
                <a:gd name="T79" fmla="*/ 196 h 571"/>
                <a:gd name="T80" fmla="*/ 10609 w 14293"/>
                <a:gd name="T81" fmla="*/ 562 h 571"/>
                <a:gd name="T82" fmla="*/ 11104 w 14293"/>
                <a:gd name="T83" fmla="*/ 8 h 571"/>
                <a:gd name="T84" fmla="*/ 11735 w 14293"/>
                <a:gd name="T85" fmla="*/ 8 h 571"/>
                <a:gd name="T86" fmla="*/ 11437 w 14293"/>
                <a:gd name="T87" fmla="*/ 315 h 571"/>
                <a:gd name="T88" fmla="*/ 11889 w 14293"/>
                <a:gd name="T89" fmla="*/ 8 h 571"/>
                <a:gd name="T90" fmla="*/ 12196 w 14293"/>
                <a:gd name="T91" fmla="*/ 315 h 571"/>
                <a:gd name="T92" fmla="*/ 12110 w 14293"/>
                <a:gd name="T93" fmla="*/ 358 h 571"/>
                <a:gd name="T94" fmla="*/ 11999 w 14293"/>
                <a:gd name="T95" fmla="*/ 238 h 571"/>
                <a:gd name="T96" fmla="*/ 12170 w 14293"/>
                <a:gd name="T97" fmla="*/ 102 h 571"/>
                <a:gd name="T98" fmla="*/ 12613 w 14293"/>
                <a:gd name="T99" fmla="*/ 451 h 571"/>
                <a:gd name="T100" fmla="*/ 12656 w 14293"/>
                <a:gd name="T101" fmla="*/ 315 h 571"/>
                <a:gd name="T102" fmla="*/ 12844 w 14293"/>
                <a:gd name="T103" fmla="*/ 42 h 571"/>
                <a:gd name="T104" fmla="*/ 12588 w 14293"/>
                <a:gd name="T105" fmla="*/ 145 h 571"/>
                <a:gd name="T106" fmla="*/ 12886 w 14293"/>
                <a:gd name="T107" fmla="*/ 494 h 571"/>
                <a:gd name="T108" fmla="*/ 13048 w 14293"/>
                <a:gd name="T109" fmla="*/ 8 h 571"/>
                <a:gd name="T110" fmla="*/ 13270 w 14293"/>
                <a:gd name="T111" fmla="*/ 102 h 571"/>
                <a:gd name="T112" fmla="*/ 13432 w 14293"/>
                <a:gd name="T113" fmla="*/ 562 h 571"/>
                <a:gd name="T114" fmla="*/ 14157 w 14293"/>
                <a:gd name="T115" fmla="*/ 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93" h="571">
                  <a:moveTo>
                    <a:pt x="0" y="562"/>
                  </a:moveTo>
                  <a:cubicBezTo>
                    <a:pt x="0" y="8"/>
                    <a:pt x="0" y="8"/>
                    <a:pt x="0" y="8"/>
                  </a:cubicBezTo>
                  <a:cubicBezTo>
                    <a:pt x="111" y="8"/>
                    <a:pt x="111" y="8"/>
                    <a:pt x="111" y="8"/>
                  </a:cubicBezTo>
                  <a:cubicBezTo>
                    <a:pt x="111" y="221"/>
                    <a:pt x="111" y="221"/>
                    <a:pt x="111" y="221"/>
                  </a:cubicBezTo>
                  <a:cubicBezTo>
                    <a:pt x="333" y="221"/>
                    <a:pt x="333" y="221"/>
                    <a:pt x="333" y="221"/>
                  </a:cubicBezTo>
                  <a:cubicBezTo>
                    <a:pt x="333" y="8"/>
                    <a:pt x="333" y="8"/>
                    <a:pt x="333" y="8"/>
                  </a:cubicBezTo>
                  <a:cubicBezTo>
                    <a:pt x="444" y="8"/>
                    <a:pt x="444" y="8"/>
                    <a:pt x="444" y="8"/>
                  </a:cubicBezTo>
                  <a:cubicBezTo>
                    <a:pt x="444" y="562"/>
                    <a:pt x="444" y="562"/>
                    <a:pt x="444" y="562"/>
                  </a:cubicBezTo>
                  <a:cubicBezTo>
                    <a:pt x="333" y="562"/>
                    <a:pt x="333" y="562"/>
                    <a:pt x="333" y="562"/>
                  </a:cubicBezTo>
                  <a:cubicBezTo>
                    <a:pt x="333" y="324"/>
                    <a:pt x="333" y="324"/>
                    <a:pt x="333" y="324"/>
                  </a:cubicBezTo>
                  <a:cubicBezTo>
                    <a:pt x="111" y="324"/>
                    <a:pt x="111" y="324"/>
                    <a:pt x="111" y="324"/>
                  </a:cubicBezTo>
                  <a:cubicBezTo>
                    <a:pt x="111" y="562"/>
                    <a:pt x="111" y="562"/>
                    <a:pt x="111" y="562"/>
                  </a:cubicBezTo>
                  <a:lnTo>
                    <a:pt x="0" y="562"/>
                  </a:lnTo>
                  <a:close/>
                  <a:moveTo>
                    <a:pt x="597" y="562"/>
                  </a:moveTo>
                  <a:cubicBezTo>
                    <a:pt x="597" y="8"/>
                    <a:pt x="597" y="8"/>
                    <a:pt x="597" y="8"/>
                  </a:cubicBezTo>
                  <a:cubicBezTo>
                    <a:pt x="1015" y="8"/>
                    <a:pt x="1015" y="8"/>
                    <a:pt x="1015" y="8"/>
                  </a:cubicBezTo>
                  <a:cubicBezTo>
                    <a:pt x="1015" y="102"/>
                    <a:pt x="1015" y="102"/>
                    <a:pt x="1015" y="102"/>
                  </a:cubicBezTo>
                  <a:cubicBezTo>
                    <a:pt x="717" y="102"/>
                    <a:pt x="717" y="102"/>
                    <a:pt x="717" y="102"/>
                  </a:cubicBezTo>
                  <a:cubicBezTo>
                    <a:pt x="717" y="221"/>
                    <a:pt x="717" y="221"/>
                    <a:pt x="717" y="221"/>
                  </a:cubicBezTo>
                  <a:cubicBezTo>
                    <a:pt x="990" y="221"/>
                    <a:pt x="990" y="221"/>
                    <a:pt x="990" y="221"/>
                  </a:cubicBezTo>
                  <a:cubicBezTo>
                    <a:pt x="990" y="315"/>
                    <a:pt x="990" y="315"/>
                    <a:pt x="990" y="315"/>
                  </a:cubicBezTo>
                  <a:cubicBezTo>
                    <a:pt x="717" y="315"/>
                    <a:pt x="717" y="315"/>
                    <a:pt x="717" y="315"/>
                  </a:cubicBezTo>
                  <a:cubicBezTo>
                    <a:pt x="717" y="468"/>
                    <a:pt x="717" y="468"/>
                    <a:pt x="717" y="468"/>
                  </a:cubicBezTo>
                  <a:cubicBezTo>
                    <a:pt x="1024" y="468"/>
                    <a:pt x="1024" y="468"/>
                    <a:pt x="1024" y="468"/>
                  </a:cubicBezTo>
                  <a:cubicBezTo>
                    <a:pt x="1024" y="562"/>
                    <a:pt x="1024" y="562"/>
                    <a:pt x="1024" y="562"/>
                  </a:cubicBezTo>
                  <a:lnTo>
                    <a:pt x="597" y="562"/>
                  </a:lnTo>
                  <a:close/>
                  <a:moveTo>
                    <a:pt x="1160" y="562"/>
                  </a:moveTo>
                  <a:cubicBezTo>
                    <a:pt x="1160" y="8"/>
                    <a:pt x="1160" y="8"/>
                    <a:pt x="1160" y="8"/>
                  </a:cubicBezTo>
                  <a:cubicBezTo>
                    <a:pt x="1271" y="8"/>
                    <a:pt x="1271" y="8"/>
                    <a:pt x="1271" y="8"/>
                  </a:cubicBezTo>
                  <a:cubicBezTo>
                    <a:pt x="1501" y="375"/>
                    <a:pt x="1501" y="375"/>
                    <a:pt x="1501" y="375"/>
                  </a:cubicBezTo>
                  <a:cubicBezTo>
                    <a:pt x="1501" y="8"/>
                    <a:pt x="1501" y="8"/>
                    <a:pt x="1501" y="8"/>
                  </a:cubicBezTo>
                  <a:cubicBezTo>
                    <a:pt x="1604" y="8"/>
                    <a:pt x="1604" y="8"/>
                    <a:pt x="1604" y="8"/>
                  </a:cubicBezTo>
                  <a:cubicBezTo>
                    <a:pt x="1604" y="562"/>
                    <a:pt x="1604" y="562"/>
                    <a:pt x="1604" y="562"/>
                  </a:cubicBezTo>
                  <a:cubicBezTo>
                    <a:pt x="1493" y="562"/>
                    <a:pt x="1493" y="562"/>
                    <a:pt x="1493" y="562"/>
                  </a:cubicBezTo>
                  <a:cubicBezTo>
                    <a:pt x="1271" y="196"/>
                    <a:pt x="1271" y="196"/>
                    <a:pt x="1271" y="196"/>
                  </a:cubicBezTo>
                  <a:cubicBezTo>
                    <a:pt x="1271" y="562"/>
                    <a:pt x="1271" y="562"/>
                    <a:pt x="1271" y="562"/>
                  </a:cubicBezTo>
                  <a:lnTo>
                    <a:pt x="1160" y="562"/>
                  </a:lnTo>
                  <a:close/>
                  <a:moveTo>
                    <a:pt x="2269" y="562"/>
                  </a:moveTo>
                  <a:cubicBezTo>
                    <a:pt x="2149" y="562"/>
                    <a:pt x="2149" y="562"/>
                    <a:pt x="2149" y="562"/>
                  </a:cubicBezTo>
                  <a:cubicBezTo>
                    <a:pt x="2098" y="434"/>
                    <a:pt x="2098" y="434"/>
                    <a:pt x="2098" y="434"/>
                  </a:cubicBezTo>
                  <a:cubicBezTo>
                    <a:pt x="1877" y="434"/>
                    <a:pt x="1877" y="434"/>
                    <a:pt x="1877" y="434"/>
                  </a:cubicBezTo>
                  <a:cubicBezTo>
                    <a:pt x="1825" y="562"/>
                    <a:pt x="1825" y="562"/>
                    <a:pt x="1825" y="562"/>
                  </a:cubicBezTo>
                  <a:cubicBezTo>
                    <a:pt x="1715" y="562"/>
                    <a:pt x="1715" y="562"/>
                    <a:pt x="1715" y="562"/>
                  </a:cubicBezTo>
                  <a:cubicBezTo>
                    <a:pt x="1928" y="8"/>
                    <a:pt x="1928" y="8"/>
                    <a:pt x="1928" y="8"/>
                  </a:cubicBezTo>
                  <a:cubicBezTo>
                    <a:pt x="2047" y="8"/>
                    <a:pt x="2047" y="8"/>
                    <a:pt x="2047" y="8"/>
                  </a:cubicBezTo>
                  <a:lnTo>
                    <a:pt x="2269" y="562"/>
                  </a:lnTo>
                  <a:close/>
                  <a:moveTo>
                    <a:pt x="2064" y="341"/>
                  </a:moveTo>
                  <a:cubicBezTo>
                    <a:pt x="1987" y="136"/>
                    <a:pt x="1987" y="136"/>
                    <a:pt x="1987" y="136"/>
                  </a:cubicBezTo>
                  <a:cubicBezTo>
                    <a:pt x="1911" y="341"/>
                    <a:pt x="1911" y="341"/>
                    <a:pt x="1911" y="341"/>
                  </a:cubicBezTo>
                  <a:lnTo>
                    <a:pt x="2064" y="341"/>
                  </a:lnTo>
                  <a:close/>
                  <a:moveTo>
                    <a:pt x="2371" y="562"/>
                  </a:moveTo>
                  <a:cubicBezTo>
                    <a:pt x="2371" y="8"/>
                    <a:pt x="2371" y="8"/>
                    <a:pt x="2371" y="8"/>
                  </a:cubicBezTo>
                  <a:cubicBezTo>
                    <a:pt x="2482" y="8"/>
                    <a:pt x="2482" y="8"/>
                    <a:pt x="2482" y="8"/>
                  </a:cubicBezTo>
                  <a:cubicBezTo>
                    <a:pt x="2712" y="375"/>
                    <a:pt x="2712" y="375"/>
                    <a:pt x="2712" y="375"/>
                  </a:cubicBezTo>
                  <a:cubicBezTo>
                    <a:pt x="2712" y="8"/>
                    <a:pt x="2712" y="8"/>
                    <a:pt x="2712" y="8"/>
                  </a:cubicBezTo>
                  <a:cubicBezTo>
                    <a:pt x="2815" y="8"/>
                    <a:pt x="2815" y="8"/>
                    <a:pt x="2815" y="8"/>
                  </a:cubicBezTo>
                  <a:cubicBezTo>
                    <a:pt x="2815" y="562"/>
                    <a:pt x="2815" y="562"/>
                    <a:pt x="2815" y="562"/>
                  </a:cubicBezTo>
                  <a:cubicBezTo>
                    <a:pt x="2704" y="562"/>
                    <a:pt x="2704" y="562"/>
                    <a:pt x="2704" y="562"/>
                  </a:cubicBezTo>
                  <a:cubicBezTo>
                    <a:pt x="2474" y="196"/>
                    <a:pt x="2474" y="196"/>
                    <a:pt x="2474" y="196"/>
                  </a:cubicBezTo>
                  <a:cubicBezTo>
                    <a:pt x="2474" y="562"/>
                    <a:pt x="2474" y="562"/>
                    <a:pt x="2474" y="562"/>
                  </a:cubicBezTo>
                  <a:lnTo>
                    <a:pt x="2371" y="562"/>
                  </a:lnTo>
                  <a:close/>
                  <a:moveTo>
                    <a:pt x="3147" y="562"/>
                  </a:moveTo>
                  <a:cubicBezTo>
                    <a:pt x="3147" y="8"/>
                    <a:pt x="3147" y="8"/>
                    <a:pt x="3147" y="8"/>
                  </a:cubicBezTo>
                  <a:cubicBezTo>
                    <a:pt x="3326" y="8"/>
                    <a:pt x="3326" y="8"/>
                    <a:pt x="3326" y="8"/>
                  </a:cubicBezTo>
                  <a:cubicBezTo>
                    <a:pt x="3395" y="8"/>
                    <a:pt x="3437" y="8"/>
                    <a:pt x="3463" y="17"/>
                  </a:cubicBezTo>
                  <a:cubicBezTo>
                    <a:pt x="3497" y="25"/>
                    <a:pt x="3523" y="42"/>
                    <a:pt x="3540" y="68"/>
                  </a:cubicBezTo>
                  <a:cubicBezTo>
                    <a:pt x="3565" y="94"/>
                    <a:pt x="3574" y="136"/>
                    <a:pt x="3574" y="179"/>
                  </a:cubicBezTo>
                  <a:cubicBezTo>
                    <a:pt x="3574" y="213"/>
                    <a:pt x="3565" y="238"/>
                    <a:pt x="3557" y="264"/>
                  </a:cubicBezTo>
                  <a:cubicBezTo>
                    <a:pt x="3540" y="289"/>
                    <a:pt x="3531" y="307"/>
                    <a:pt x="3505" y="315"/>
                  </a:cubicBezTo>
                  <a:cubicBezTo>
                    <a:pt x="3488" y="332"/>
                    <a:pt x="3471" y="341"/>
                    <a:pt x="3454" y="341"/>
                  </a:cubicBezTo>
                  <a:cubicBezTo>
                    <a:pt x="3420" y="349"/>
                    <a:pt x="3386" y="349"/>
                    <a:pt x="3335" y="349"/>
                  </a:cubicBezTo>
                  <a:cubicBezTo>
                    <a:pt x="3258" y="349"/>
                    <a:pt x="3258" y="349"/>
                    <a:pt x="3258" y="349"/>
                  </a:cubicBezTo>
                  <a:cubicBezTo>
                    <a:pt x="3258" y="562"/>
                    <a:pt x="3258" y="562"/>
                    <a:pt x="3258" y="562"/>
                  </a:cubicBezTo>
                  <a:lnTo>
                    <a:pt x="3147" y="562"/>
                  </a:lnTo>
                  <a:close/>
                  <a:moveTo>
                    <a:pt x="3258" y="102"/>
                  </a:moveTo>
                  <a:cubicBezTo>
                    <a:pt x="3258" y="255"/>
                    <a:pt x="3258" y="255"/>
                    <a:pt x="3258" y="255"/>
                  </a:cubicBezTo>
                  <a:cubicBezTo>
                    <a:pt x="3326" y="255"/>
                    <a:pt x="3326" y="255"/>
                    <a:pt x="3326" y="255"/>
                  </a:cubicBezTo>
                  <a:cubicBezTo>
                    <a:pt x="3369" y="255"/>
                    <a:pt x="3395" y="255"/>
                    <a:pt x="3412" y="247"/>
                  </a:cubicBezTo>
                  <a:cubicBezTo>
                    <a:pt x="3429" y="247"/>
                    <a:pt x="3437" y="238"/>
                    <a:pt x="3446" y="221"/>
                  </a:cubicBezTo>
                  <a:cubicBezTo>
                    <a:pt x="3454" y="213"/>
                    <a:pt x="3463" y="196"/>
                    <a:pt x="3463" y="179"/>
                  </a:cubicBezTo>
                  <a:cubicBezTo>
                    <a:pt x="3463" y="162"/>
                    <a:pt x="3454" y="145"/>
                    <a:pt x="3437" y="128"/>
                  </a:cubicBezTo>
                  <a:cubicBezTo>
                    <a:pt x="3429" y="119"/>
                    <a:pt x="3412" y="111"/>
                    <a:pt x="3395" y="102"/>
                  </a:cubicBezTo>
                  <a:cubicBezTo>
                    <a:pt x="3386" y="102"/>
                    <a:pt x="3352" y="102"/>
                    <a:pt x="3318" y="102"/>
                  </a:cubicBezTo>
                  <a:lnTo>
                    <a:pt x="3258" y="102"/>
                  </a:lnTo>
                  <a:close/>
                  <a:moveTo>
                    <a:pt x="3685" y="289"/>
                  </a:moveTo>
                  <a:cubicBezTo>
                    <a:pt x="3685" y="230"/>
                    <a:pt x="3693" y="187"/>
                    <a:pt x="3710" y="145"/>
                  </a:cubicBezTo>
                  <a:cubicBezTo>
                    <a:pt x="3727" y="119"/>
                    <a:pt x="3744" y="94"/>
                    <a:pt x="3761" y="68"/>
                  </a:cubicBezTo>
                  <a:cubicBezTo>
                    <a:pt x="3787" y="42"/>
                    <a:pt x="3812" y="34"/>
                    <a:pt x="3838" y="17"/>
                  </a:cubicBezTo>
                  <a:cubicBezTo>
                    <a:pt x="3872" y="8"/>
                    <a:pt x="3915" y="0"/>
                    <a:pt x="3957" y="0"/>
                  </a:cubicBezTo>
                  <a:cubicBezTo>
                    <a:pt x="4034" y="0"/>
                    <a:pt x="4102" y="25"/>
                    <a:pt x="4154" y="76"/>
                  </a:cubicBezTo>
                  <a:cubicBezTo>
                    <a:pt x="4205" y="128"/>
                    <a:pt x="4230" y="196"/>
                    <a:pt x="4230" y="281"/>
                  </a:cubicBezTo>
                  <a:cubicBezTo>
                    <a:pt x="4230" y="375"/>
                    <a:pt x="4205" y="443"/>
                    <a:pt x="4154" y="494"/>
                  </a:cubicBezTo>
                  <a:cubicBezTo>
                    <a:pt x="4102" y="545"/>
                    <a:pt x="4043" y="571"/>
                    <a:pt x="3957" y="571"/>
                  </a:cubicBezTo>
                  <a:cubicBezTo>
                    <a:pt x="3872" y="571"/>
                    <a:pt x="3812" y="545"/>
                    <a:pt x="3761" y="494"/>
                  </a:cubicBezTo>
                  <a:cubicBezTo>
                    <a:pt x="3710" y="443"/>
                    <a:pt x="3685" y="375"/>
                    <a:pt x="3685" y="289"/>
                  </a:cubicBezTo>
                  <a:close/>
                  <a:moveTo>
                    <a:pt x="3804" y="281"/>
                  </a:moveTo>
                  <a:cubicBezTo>
                    <a:pt x="3804" y="349"/>
                    <a:pt x="3821" y="392"/>
                    <a:pt x="3847" y="426"/>
                  </a:cubicBezTo>
                  <a:cubicBezTo>
                    <a:pt x="3872" y="460"/>
                    <a:pt x="3915" y="477"/>
                    <a:pt x="3957" y="477"/>
                  </a:cubicBezTo>
                  <a:cubicBezTo>
                    <a:pt x="4000" y="477"/>
                    <a:pt x="4043" y="460"/>
                    <a:pt x="4068" y="426"/>
                  </a:cubicBezTo>
                  <a:cubicBezTo>
                    <a:pt x="4094" y="392"/>
                    <a:pt x="4111" y="349"/>
                    <a:pt x="4111" y="281"/>
                  </a:cubicBezTo>
                  <a:cubicBezTo>
                    <a:pt x="4111" y="221"/>
                    <a:pt x="4094" y="170"/>
                    <a:pt x="4068" y="136"/>
                  </a:cubicBezTo>
                  <a:cubicBezTo>
                    <a:pt x="4043" y="111"/>
                    <a:pt x="4000" y="94"/>
                    <a:pt x="3957" y="94"/>
                  </a:cubicBezTo>
                  <a:cubicBezTo>
                    <a:pt x="3915" y="94"/>
                    <a:pt x="3872" y="111"/>
                    <a:pt x="3847" y="145"/>
                  </a:cubicBezTo>
                  <a:cubicBezTo>
                    <a:pt x="3821" y="170"/>
                    <a:pt x="3804" y="221"/>
                    <a:pt x="3804" y="281"/>
                  </a:cubicBezTo>
                  <a:close/>
                  <a:moveTo>
                    <a:pt x="4358" y="562"/>
                  </a:moveTo>
                  <a:cubicBezTo>
                    <a:pt x="4358" y="8"/>
                    <a:pt x="4358" y="8"/>
                    <a:pt x="4358" y="8"/>
                  </a:cubicBezTo>
                  <a:cubicBezTo>
                    <a:pt x="4469" y="8"/>
                    <a:pt x="4469" y="8"/>
                    <a:pt x="4469" y="8"/>
                  </a:cubicBezTo>
                  <a:cubicBezTo>
                    <a:pt x="4469" y="468"/>
                    <a:pt x="4469" y="468"/>
                    <a:pt x="4469" y="468"/>
                  </a:cubicBezTo>
                  <a:cubicBezTo>
                    <a:pt x="4751" y="468"/>
                    <a:pt x="4751" y="468"/>
                    <a:pt x="4751" y="468"/>
                  </a:cubicBezTo>
                  <a:cubicBezTo>
                    <a:pt x="4751" y="562"/>
                    <a:pt x="4751" y="562"/>
                    <a:pt x="4751" y="562"/>
                  </a:cubicBezTo>
                  <a:lnTo>
                    <a:pt x="4358" y="562"/>
                  </a:lnTo>
                  <a:close/>
                  <a:moveTo>
                    <a:pt x="4947" y="562"/>
                  </a:moveTo>
                  <a:cubicBezTo>
                    <a:pt x="4947" y="332"/>
                    <a:pt x="4947" y="332"/>
                    <a:pt x="4947" y="332"/>
                  </a:cubicBezTo>
                  <a:cubicBezTo>
                    <a:pt x="4742" y="8"/>
                    <a:pt x="4742" y="8"/>
                    <a:pt x="4742" y="8"/>
                  </a:cubicBezTo>
                  <a:cubicBezTo>
                    <a:pt x="4878" y="8"/>
                    <a:pt x="4878" y="8"/>
                    <a:pt x="4878" y="8"/>
                  </a:cubicBezTo>
                  <a:cubicBezTo>
                    <a:pt x="5006" y="230"/>
                    <a:pt x="5006" y="230"/>
                    <a:pt x="5006" y="230"/>
                  </a:cubicBezTo>
                  <a:cubicBezTo>
                    <a:pt x="5134" y="8"/>
                    <a:pt x="5134" y="8"/>
                    <a:pt x="5134" y="8"/>
                  </a:cubicBezTo>
                  <a:cubicBezTo>
                    <a:pt x="5262" y="8"/>
                    <a:pt x="5262" y="8"/>
                    <a:pt x="5262" y="8"/>
                  </a:cubicBezTo>
                  <a:cubicBezTo>
                    <a:pt x="5066" y="332"/>
                    <a:pt x="5066" y="332"/>
                    <a:pt x="5066" y="332"/>
                  </a:cubicBezTo>
                  <a:cubicBezTo>
                    <a:pt x="5066" y="562"/>
                    <a:pt x="5066" y="562"/>
                    <a:pt x="5066" y="562"/>
                  </a:cubicBezTo>
                  <a:lnTo>
                    <a:pt x="4947" y="562"/>
                  </a:lnTo>
                  <a:close/>
                  <a:moveTo>
                    <a:pt x="5492" y="562"/>
                  </a:moveTo>
                  <a:cubicBezTo>
                    <a:pt x="5492" y="102"/>
                    <a:pt x="5492" y="102"/>
                    <a:pt x="5492" y="102"/>
                  </a:cubicBezTo>
                  <a:cubicBezTo>
                    <a:pt x="5322" y="102"/>
                    <a:pt x="5322" y="102"/>
                    <a:pt x="5322" y="102"/>
                  </a:cubicBezTo>
                  <a:cubicBezTo>
                    <a:pt x="5322" y="8"/>
                    <a:pt x="5322" y="8"/>
                    <a:pt x="5322" y="8"/>
                  </a:cubicBezTo>
                  <a:cubicBezTo>
                    <a:pt x="5765" y="8"/>
                    <a:pt x="5765" y="8"/>
                    <a:pt x="5765" y="8"/>
                  </a:cubicBezTo>
                  <a:cubicBezTo>
                    <a:pt x="5765" y="102"/>
                    <a:pt x="5765" y="102"/>
                    <a:pt x="5765" y="102"/>
                  </a:cubicBezTo>
                  <a:cubicBezTo>
                    <a:pt x="5603" y="102"/>
                    <a:pt x="5603" y="102"/>
                    <a:pt x="5603" y="102"/>
                  </a:cubicBezTo>
                  <a:cubicBezTo>
                    <a:pt x="5603" y="562"/>
                    <a:pt x="5603" y="562"/>
                    <a:pt x="5603" y="562"/>
                  </a:cubicBezTo>
                  <a:lnTo>
                    <a:pt x="5492" y="562"/>
                  </a:lnTo>
                  <a:close/>
                  <a:moveTo>
                    <a:pt x="5885" y="562"/>
                  </a:moveTo>
                  <a:cubicBezTo>
                    <a:pt x="5885" y="8"/>
                    <a:pt x="5885" y="8"/>
                    <a:pt x="5885" y="8"/>
                  </a:cubicBezTo>
                  <a:cubicBezTo>
                    <a:pt x="6294" y="8"/>
                    <a:pt x="6294" y="8"/>
                    <a:pt x="6294" y="8"/>
                  </a:cubicBezTo>
                  <a:cubicBezTo>
                    <a:pt x="6294" y="102"/>
                    <a:pt x="6294" y="102"/>
                    <a:pt x="6294" y="102"/>
                  </a:cubicBezTo>
                  <a:cubicBezTo>
                    <a:pt x="5996" y="102"/>
                    <a:pt x="5996" y="102"/>
                    <a:pt x="5996" y="102"/>
                  </a:cubicBezTo>
                  <a:cubicBezTo>
                    <a:pt x="5996" y="221"/>
                    <a:pt x="5996" y="221"/>
                    <a:pt x="5996" y="221"/>
                  </a:cubicBezTo>
                  <a:cubicBezTo>
                    <a:pt x="6277" y="221"/>
                    <a:pt x="6277" y="221"/>
                    <a:pt x="6277" y="221"/>
                  </a:cubicBezTo>
                  <a:cubicBezTo>
                    <a:pt x="6277" y="315"/>
                    <a:pt x="6277" y="315"/>
                    <a:pt x="6277" y="315"/>
                  </a:cubicBezTo>
                  <a:cubicBezTo>
                    <a:pt x="5996" y="315"/>
                    <a:pt x="5996" y="315"/>
                    <a:pt x="5996" y="315"/>
                  </a:cubicBezTo>
                  <a:cubicBezTo>
                    <a:pt x="5996" y="468"/>
                    <a:pt x="5996" y="468"/>
                    <a:pt x="5996" y="468"/>
                  </a:cubicBezTo>
                  <a:cubicBezTo>
                    <a:pt x="6303" y="468"/>
                    <a:pt x="6303" y="468"/>
                    <a:pt x="6303" y="468"/>
                  </a:cubicBezTo>
                  <a:cubicBezTo>
                    <a:pt x="6303" y="562"/>
                    <a:pt x="6303" y="562"/>
                    <a:pt x="6303" y="562"/>
                  </a:cubicBezTo>
                  <a:lnTo>
                    <a:pt x="5885" y="562"/>
                  </a:lnTo>
                  <a:close/>
                  <a:moveTo>
                    <a:pt x="6797" y="358"/>
                  </a:moveTo>
                  <a:cubicBezTo>
                    <a:pt x="6908" y="392"/>
                    <a:pt x="6908" y="392"/>
                    <a:pt x="6908" y="392"/>
                  </a:cubicBezTo>
                  <a:cubicBezTo>
                    <a:pt x="6891" y="451"/>
                    <a:pt x="6866" y="494"/>
                    <a:pt x="6823" y="528"/>
                  </a:cubicBezTo>
                  <a:cubicBezTo>
                    <a:pt x="6789" y="554"/>
                    <a:pt x="6738" y="571"/>
                    <a:pt x="6678" y="571"/>
                  </a:cubicBezTo>
                  <a:cubicBezTo>
                    <a:pt x="6601" y="571"/>
                    <a:pt x="6541" y="545"/>
                    <a:pt x="6499" y="494"/>
                  </a:cubicBezTo>
                  <a:cubicBezTo>
                    <a:pt x="6448" y="443"/>
                    <a:pt x="6422" y="375"/>
                    <a:pt x="6422" y="289"/>
                  </a:cubicBezTo>
                  <a:cubicBezTo>
                    <a:pt x="6422" y="196"/>
                    <a:pt x="6448" y="128"/>
                    <a:pt x="6499" y="76"/>
                  </a:cubicBezTo>
                  <a:cubicBezTo>
                    <a:pt x="6541" y="25"/>
                    <a:pt x="6610" y="0"/>
                    <a:pt x="6686" y="0"/>
                  </a:cubicBezTo>
                  <a:cubicBezTo>
                    <a:pt x="6755" y="0"/>
                    <a:pt x="6806" y="17"/>
                    <a:pt x="6848" y="59"/>
                  </a:cubicBezTo>
                  <a:cubicBezTo>
                    <a:pt x="6874" y="85"/>
                    <a:pt x="6891" y="119"/>
                    <a:pt x="6908" y="162"/>
                  </a:cubicBezTo>
                  <a:cubicBezTo>
                    <a:pt x="6797" y="187"/>
                    <a:pt x="6797" y="187"/>
                    <a:pt x="6797" y="187"/>
                  </a:cubicBezTo>
                  <a:cubicBezTo>
                    <a:pt x="6789" y="162"/>
                    <a:pt x="6780" y="136"/>
                    <a:pt x="6755" y="119"/>
                  </a:cubicBezTo>
                  <a:cubicBezTo>
                    <a:pt x="6738" y="102"/>
                    <a:pt x="6712" y="94"/>
                    <a:pt x="6678" y="94"/>
                  </a:cubicBezTo>
                  <a:cubicBezTo>
                    <a:pt x="6635" y="94"/>
                    <a:pt x="6601" y="111"/>
                    <a:pt x="6576" y="136"/>
                  </a:cubicBezTo>
                  <a:cubicBezTo>
                    <a:pt x="6550" y="170"/>
                    <a:pt x="6541" y="213"/>
                    <a:pt x="6541" y="281"/>
                  </a:cubicBezTo>
                  <a:cubicBezTo>
                    <a:pt x="6541" y="349"/>
                    <a:pt x="6550" y="400"/>
                    <a:pt x="6576" y="434"/>
                  </a:cubicBezTo>
                  <a:cubicBezTo>
                    <a:pt x="6601" y="460"/>
                    <a:pt x="6635" y="477"/>
                    <a:pt x="6678" y="477"/>
                  </a:cubicBezTo>
                  <a:cubicBezTo>
                    <a:pt x="6703" y="477"/>
                    <a:pt x="6729" y="468"/>
                    <a:pt x="6755" y="451"/>
                  </a:cubicBezTo>
                  <a:cubicBezTo>
                    <a:pt x="6772" y="426"/>
                    <a:pt x="6789" y="400"/>
                    <a:pt x="6797" y="358"/>
                  </a:cubicBezTo>
                  <a:close/>
                  <a:moveTo>
                    <a:pt x="7053" y="562"/>
                  </a:moveTo>
                  <a:cubicBezTo>
                    <a:pt x="7053" y="8"/>
                    <a:pt x="7053" y="8"/>
                    <a:pt x="7053" y="8"/>
                  </a:cubicBezTo>
                  <a:cubicBezTo>
                    <a:pt x="7164" y="8"/>
                    <a:pt x="7164" y="8"/>
                    <a:pt x="7164" y="8"/>
                  </a:cubicBezTo>
                  <a:cubicBezTo>
                    <a:pt x="7164" y="221"/>
                    <a:pt x="7164" y="221"/>
                    <a:pt x="7164" y="221"/>
                  </a:cubicBezTo>
                  <a:cubicBezTo>
                    <a:pt x="7386" y="221"/>
                    <a:pt x="7386" y="221"/>
                    <a:pt x="7386" y="221"/>
                  </a:cubicBezTo>
                  <a:cubicBezTo>
                    <a:pt x="7386" y="8"/>
                    <a:pt x="7386" y="8"/>
                    <a:pt x="7386" y="8"/>
                  </a:cubicBezTo>
                  <a:cubicBezTo>
                    <a:pt x="7497" y="8"/>
                    <a:pt x="7497" y="8"/>
                    <a:pt x="7497" y="8"/>
                  </a:cubicBezTo>
                  <a:cubicBezTo>
                    <a:pt x="7497" y="562"/>
                    <a:pt x="7497" y="562"/>
                    <a:pt x="7497" y="562"/>
                  </a:cubicBezTo>
                  <a:cubicBezTo>
                    <a:pt x="7386" y="562"/>
                    <a:pt x="7386" y="562"/>
                    <a:pt x="7386" y="562"/>
                  </a:cubicBezTo>
                  <a:cubicBezTo>
                    <a:pt x="7386" y="324"/>
                    <a:pt x="7386" y="324"/>
                    <a:pt x="7386" y="324"/>
                  </a:cubicBezTo>
                  <a:cubicBezTo>
                    <a:pt x="7164" y="324"/>
                    <a:pt x="7164" y="324"/>
                    <a:pt x="7164" y="324"/>
                  </a:cubicBezTo>
                  <a:cubicBezTo>
                    <a:pt x="7164" y="562"/>
                    <a:pt x="7164" y="562"/>
                    <a:pt x="7164" y="562"/>
                  </a:cubicBezTo>
                  <a:lnTo>
                    <a:pt x="7053" y="562"/>
                  </a:lnTo>
                  <a:close/>
                  <a:moveTo>
                    <a:pt x="7659" y="562"/>
                  </a:moveTo>
                  <a:cubicBezTo>
                    <a:pt x="7659" y="8"/>
                    <a:pt x="7659" y="8"/>
                    <a:pt x="7659" y="8"/>
                  </a:cubicBezTo>
                  <a:cubicBezTo>
                    <a:pt x="7761" y="8"/>
                    <a:pt x="7761" y="8"/>
                    <a:pt x="7761" y="8"/>
                  </a:cubicBezTo>
                  <a:cubicBezTo>
                    <a:pt x="7991" y="375"/>
                    <a:pt x="7991" y="375"/>
                    <a:pt x="7991" y="375"/>
                  </a:cubicBezTo>
                  <a:cubicBezTo>
                    <a:pt x="7991" y="8"/>
                    <a:pt x="7991" y="8"/>
                    <a:pt x="7991" y="8"/>
                  </a:cubicBezTo>
                  <a:cubicBezTo>
                    <a:pt x="8094" y="8"/>
                    <a:pt x="8094" y="8"/>
                    <a:pt x="8094" y="8"/>
                  </a:cubicBezTo>
                  <a:cubicBezTo>
                    <a:pt x="8094" y="562"/>
                    <a:pt x="8094" y="562"/>
                    <a:pt x="8094" y="562"/>
                  </a:cubicBezTo>
                  <a:cubicBezTo>
                    <a:pt x="7983" y="562"/>
                    <a:pt x="7983" y="562"/>
                    <a:pt x="7983" y="562"/>
                  </a:cubicBezTo>
                  <a:cubicBezTo>
                    <a:pt x="7761" y="196"/>
                    <a:pt x="7761" y="196"/>
                    <a:pt x="7761" y="196"/>
                  </a:cubicBezTo>
                  <a:cubicBezTo>
                    <a:pt x="7761" y="562"/>
                    <a:pt x="7761" y="562"/>
                    <a:pt x="7761" y="562"/>
                  </a:cubicBezTo>
                  <a:lnTo>
                    <a:pt x="7659" y="562"/>
                  </a:lnTo>
                  <a:close/>
                  <a:moveTo>
                    <a:pt x="8256" y="562"/>
                  </a:moveTo>
                  <a:cubicBezTo>
                    <a:pt x="8256" y="8"/>
                    <a:pt x="8256" y="8"/>
                    <a:pt x="8256" y="8"/>
                  </a:cubicBezTo>
                  <a:cubicBezTo>
                    <a:pt x="8366" y="8"/>
                    <a:pt x="8366" y="8"/>
                    <a:pt x="8366" y="8"/>
                  </a:cubicBezTo>
                  <a:cubicBezTo>
                    <a:pt x="8366" y="562"/>
                    <a:pt x="8366" y="562"/>
                    <a:pt x="8366" y="562"/>
                  </a:cubicBezTo>
                  <a:lnTo>
                    <a:pt x="8256" y="562"/>
                  </a:lnTo>
                  <a:close/>
                  <a:moveTo>
                    <a:pt x="8870" y="358"/>
                  </a:moveTo>
                  <a:cubicBezTo>
                    <a:pt x="8980" y="392"/>
                    <a:pt x="8980" y="392"/>
                    <a:pt x="8980" y="392"/>
                  </a:cubicBezTo>
                  <a:cubicBezTo>
                    <a:pt x="8963" y="451"/>
                    <a:pt x="8938" y="494"/>
                    <a:pt x="8895" y="528"/>
                  </a:cubicBezTo>
                  <a:cubicBezTo>
                    <a:pt x="8861" y="554"/>
                    <a:pt x="8810" y="571"/>
                    <a:pt x="8750" y="571"/>
                  </a:cubicBezTo>
                  <a:cubicBezTo>
                    <a:pt x="8673" y="571"/>
                    <a:pt x="8614" y="545"/>
                    <a:pt x="8571" y="494"/>
                  </a:cubicBezTo>
                  <a:cubicBezTo>
                    <a:pt x="8520" y="443"/>
                    <a:pt x="8494" y="375"/>
                    <a:pt x="8494" y="289"/>
                  </a:cubicBezTo>
                  <a:cubicBezTo>
                    <a:pt x="8494" y="196"/>
                    <a:pt x="8520" y="128"/>
                    <a:pt x="8571" y="76"/>
                  </a:cubicBezTo>
                  <a:cubicBezTo>
                    <a:pt x="8614" y="25"/>
                    <a:pt x="8682" y="0"/>
                    <a:pt x="8759" y="0"/>
                  </a:cubicBezTo>
                  <a:cubicBezTo>
                    <a:pt x="8827" y="0"/>
                    <a:pt x="8878" y="17"/>
                    <a:pt x="8921" y="59"/>
                  </a:cubicBezTo>
                  <a:cubicBezTo>
                    <a:pt x="8946" y="85"/>
                    <a:pt x="8963" y="119"/>
                    <a:pt x="8980" y="162"/>
                  </a:cubicBezTo>
                  <a:cubicBezTo>
                    <a:pt x="8870" y="187"/>
                    <a:pt x="8870" y="187"/>
                    <a:pt x="8870" y="187"/>
                  </a:cubicBezTo>
                  <a:cubicBezTo>
                    <a:pt x="8861" y="162"/>
                    <a:pt x="8853" y="136"/>
                    <a:pt x="8827" y="119"/>
                  </a:cubicBezTo>
                  <a:cubicBezTo>
                    <a:pt x="8810" y="102"/>
                    <a:pt x="8784" y="94"/>
                    <a:pt x="8750" y="94"/>
                  </a:cubicBezTo>
                  <a:cubicBezTo>
                    <a:pt x="8708" y="94"/>
                    <a:pt x="8673" y="111"/>
                    <a:pt x="8648" y="136"/>
                  </a:cubicBezTo>
                  <a:cubicBezTo>
                    <a:pt x="8622" y="170"/>
                    <a:pt x="8614" y="213"/>
                    <a:pt x="8614" y="281"/>
                  </a:cubicBezTo>
                  <a:cubicBezTo>
                    <a:pt x="8614" y="349"/>
                    <a:pt x="8622" y="400"/>
                    <a:pt x="8648" y="434"/>
                  </a:cubicBezTo>
                  <a:cubicBezTo>
                    <a:pt x="8673" y="460"/>
                    <a:pt x="8708" y="477"/>
                    <a:pt x="8750" y="477"/>
                  </a:cubicBezTo>
                  <a:cubicBezTo>
                    <a:pt x="8776" y="477"/>
                    <a:pt x="8801" y="468"/>
                    <a:pt x="8827" y="451"/>
                  </a:cubicBezTo>
                  <a:cubicBezTo>
                    <a:pt x="8844" y="426"/>
                    <a:pt x="8861" y="400"/>
                    <a:pt x="8870" y="358"/>
                  </a:cubicBezTo>
                  <a:close/>
                  <a:moveTo>
                    <a:pt x="9296" y="8"/>
                  </a:moveTo>
                  <a:cubicBezTo>
                    <a:pt x="9407" y="8"/>
                    <a:pt x="9407" y="8"/>
                    <a:pt x="9407" y="8"/>
                  </a:cubicBezTo>
                  <a:cubicBezTo>
                    <a:pt x="9407" y="307"/>
                    <a:pt x="9407" y="307"/>
                    <a:pt x="9407" y="307"/>
                  </a:cubicBezTo>
                  <a:cubicBezTo>
                    <a:pt x="9407" y="358"/>
                    <a:pt x="9407" y="383"/>
                    <a:pt x="9407" y="400"/>
                  </a:cubicBezTo>
                  <a:cubicBezTo>
                    <a:pt x="9415" y="426"/>
                    <a:pt x="9424" y="443"/>
                    <a:pt x="9441" y="451"/>
                  </a:cubicBezTo>
                  <a:cubicBezTo>
                    <a:pt x="9458" y="468"/>
                    <a:pt x="9484" y="477"/>
                    <a:pt x="9518" y="477"/>
                  </a:cubicBezTo>
                  <a:cubicBezTo>
                    <a:pt x="9552" y="477"/>
                    <a:pt x="9577" y="468"/>
                    <a:pt x="9586" y="460"/>
                  </a:cubicBezTo>
                  <a:cubicBezTo>
                    <a:pt x="9603" y="443"/>
                    <a:pt x="9620" y="426"/>
                    <a:pt x="9620" y="409"/>
                  </a:cubicBezTo>
                  <a:cubicBezTo>
                    <a:pt x="9620" y="392"/>
                    <a:pt x="9620" y="358"/>
                    <a:pt x="9620" y="315"/>
                  </a:cubicBezTo>
                  <a:cubicBezTo>
                    <a:pt x="9620" y="8"/>
                    <a:pt x="9620" y="8"/>
                    <a:pt x="9620" y="8"/>
                  </a:cubicBezTo>
                  <a:cubicBezTo>
                    <a:pt x="9739" y="8"/>
                    <a:pt x="9739" y="8"/>
                    <a:pt x="9739" y="8"/>
                  </a:cubicBezTo>
                  <a:cubicBezTo>
                    <a:pt x="9739" y="298"/>
                    <a:pt x="9739" y="298"/>
                    <a:pt x="9739" y="298"/>
                  </a:cubicBezTo>
                  <a:cubicBezTo>
                    <a:pt x="9739" y="366"/>
                    <a:pt x="9731" y="409"/>
                    <a:pt x="9731" y="443"/>
                  </a:cubicBezTo>
                  <a:cubicBezTo>
                    <a:pt x="9722" y="468"/>
                    <a:pt x="9714" y="494"/>
                    <a:pt x="9697" y="511"/>
                  </a:cubicBezTo>
                  <a:cubicBezTo>
                    <a:pt x="9680" y="528"/>
                    <a:pt x="9654" y="545"/>
                    <a:pt x="9629" y="554"/>
                  </a:cubicBezTo>
                  <a:cubicBezTo>
                    <a:pt x="9603" y="562"/>
                    <a:pt x="9569" y="571"/>
                    <a:pt x="9518" y="571"/>
                  </a:cubicBezTo>
                  <a:cubicBezTo>
                    <a:pt x="9467" y="571"/>
                    <a:pt x="9424" y="562"/>
                    <a:pt x="9398" y="554"/>
                  </a:cubicBezTo>
                  <a:cubicBezTo>
                    <a:pt x="9373" y="545"/>
                    <a:pt x="9356" y="528"/>
                    <a:pt x="9339" y="502"/>
                  </a:cubicBezTo>
                  <a:cubicBezTo>
                    <a:pt x="9322" y="485"/>
                    <a:pt x="9313" y="468"/>
                    <a:pt x="9305" y="443"/>
                  </a:cubicBezTo>
                  <a:cubicBezTo>
                    <a:pt x="9296" y="409"/>
                    <a:pt x="9296" y="366"/>
                    <a:pt x="9296" y="307"/>
                  </a:cubicBezTo>
                  <a:lnTo>
                    <a:pt x="9296" y="8"/>
                  </a:lnTo>
                  <a:close/>
                  <a:moveTo>
                    <a:pt x="9901" y="562"/>
                  </a:moveTo>
                  <a:cubicBezTo>
                    <a:pt x="9901" y="8"/>
                    <a:pt x="9901" y="8"/>
                    <a:pt x="9901" y="8"/>
                  </a:cubicBezTo>
                  <a:cubicBezTo>
                    <a:pt x="10012" y="8"/>
                    <a:pt x="10012" y="8"/>
                    <a:pt x="10012" y="8"/>
                  </a:cubicBezTo>
                  <a:cubicBezTo>
                    <a:pt x="10234" y="375"/>
                    <a:pt x="10234" y="375"/>
                    <a:pt x="10234" y="375"/>
                  </a:cubicBezTo>
                  <a:cubicBezTo>
                    <a:pt x="10234" y="8"/>
                    <a:pt x="10234" y="8"/>
                    <a:pt x="10234" y="8"/>
                  </a:cubicBezTo>
                  <a:cubicBezTo>
                    <a:pt x="10336" y="8"/>
                    <a:pt x="10336" y="8"/>
                    <a:pt x="10336" y="8"/>
                  </a:cubicBezTo>
                  <a:cubicBezTo>
                    <a:pt x="10336" y="562"/>
                    <a:pt x="10336" y="562"/>
                    <a:pt x="10336" y="562"/>
                  </a:cubicBezTo>
                  <a:cubicBezTo>
                    <a:pt x="10226" y="562"/>
                    <a:pt x="10226" y="562"/>
                    <a:pt x="10226" y="562"/>
                  </a:cubicBezTo>
                  <a:cubicBezTo>
                    <a:pt x="10004" y="196"/>
                    <a:pt x="10004" y="196"/>
                    <a:pt x="10004" y="196"/>
                  </a:cubicBezTo>
                  <a:cubicBezTo>
                    <a:pt x="10004" y="562"/>
                    <a:pt x="10004" y="562"/>
                    <a:pt x="10004" y="562"/>
                  </a:cubicBezTo>
                  <a:lnTo>
                    <a:pt x="9901" y="562"/>
                  </a:lnTo>
                  <a:close/>
                  <a:moveTo>
                    <a:pt x="10498" y="562"/>
                  </a:moveTo>
                  <a:cubicBezTo>
                    <a:pt x="10498" y="8"/>
                    <a:pt x="10498" y="8"/>
                    <a:pt x="10498" y="8"/>
                  </a:cubicBezTo>
                  <a:cubicBezTo>
                    <a:pt x="10609" y="8"/>
                    <a:pt x="10609" y="8"/>
                    <a:pt x="10609" y="8"/>
                  </a:cubicBezTo>
                  <a:cubicBezTo>
                    <a:pt x="10609" y="562"/>
                    <a:pt x="10609" y="562"/>
                    <a:pt x="10609" y="562"/>
                  </a:cubicBezTo>
                  <a:lnTo>
                    <a:pt x="10498" y="562"/>
                  </a:lnTo>
                  <a:close/>
                  <a:moveTo>
                    <a:pt x="10899" y="562"/>
                  </a:moveTo>
                  <a:cubicBezTo>
                    <a:pt x="10703" y="8"/>
                    <a:pt x="10703" y="8"/>
                    <a:pt x="10703" y="8"/>
                  </a:cubicBezTo>
                  <a:cubicBezTo>
                    <a:pt x="10823" y="8"/>
                    <a:pt x="10823" y="8"/>
                    <a:pt x="10823" y="8"/>
                  </a:cubicBezTo>
                  <a:cubicBezTo>
                    <a:pt x="10968" y="417"/>
                    <a:pt x="10968" y="417"/>
                    <a:pt x="10968" y="417"/>
                  </a:cubicBezTo>
                  <a:cubicBezTo>
                    <a:pt x="11104" y="8"/>
                    <a:pt x="11104" y="8"/>
                    <a:pt x="11104" y="8"/>
                  </a:cubicBezTo>
                  <a:cubicBezTo>
                    <a:pt x="11223" y="8"/>
                    <a:pt x="11223" y="8"/>
                    <a:pt x="11223" y="8"/>
                  </a:cubicBezTo>
                  <a:cubicBezTo>
                    <a:pt x="11027" y="562"/>
                    <a:pt x="11027" y="562"/>
                    <a:pt x="11027" y="562"/>
                  </a:cubicBezTo>
                  <a:lnTo>
                    <a:pt x="10899" y="562"/>
                  </a:lnTo>
                  <a:close/>
                  <a:moveTo>
                    <a:pt x="11326" y="562"/>
                  </a:moveTo>
                  <a:cubicBezTo>
                    <a:pt x="11326" y="8"/>
                    <a:pt x="11326" y="8"/>
                    <a:pt x="11326" y="8"/>
                  </a:cubicBezTo>
                  <a:cubicBezTo>
                    <a:pt x="11735" y="8"/>
                    <a:pt x="11735" y="8"/>
                    <a:pt x="11735" y="8"/>
                  </a:cubicBezTo>
                  <a:cubicBezTo>
                    <a:pt x="11735" y="102"/>
                    <a:pt x="11735" y="102"/>
                    <a:pt x="11735" y="102"/>
                  </a:cubicBezTo>
                  <a:cubicBezTo>
                    <a:pt x="11437" y="102"/>
                    <a:pt x="11437" y="102"/>
                    <a:pt x="11437" y="102"/>
                  </a:cubicBezTo>
                  <a:cubicBezTo>
                    <a:pt x="11437" y="221"/>
                    <a:pt x="11437" y="221"/>
                    <a:pt x="11437" y="221"/>
                  </a:cubicBezTo>
                  <a:cubicBezTo>
                    <a:pt x="11718" y="221"/>
                    <a:pt x="11718" y="221"/>
                    <a:pt x="11718" y="221"/>
                  </a:cubicBezTo>
                  <a:cubicBezTo>
                    <a:pt x="11718" y="315"/>
                    <a:pt x="11718" y="315"/>
                    <a:pt x="11718" y="315"/>
                  </a:cubicBezTo>
                  <a:cubicBezTo>
                    <a:pt x="11437" y="315"/>
                    <a:pt x="11437" y="315"/>
                    <a:pt x="11437" y="315"/>
                  </a:cubicBezTo>
                  <a:cubicBezTo>
                    <a:pt x="11437" y="468"/>
                    <a:pt x="11437" y="468"/>
                    <a:pt x="11437" y="468"/>
                  </a:cubicBezTo>
                  <a:cubicBezTo>
                    <a:pt x="11744" y="468"/>
                    <a:pt x="11744" y="468"/>
                    <a:pt x="11744" y="468"/>
                  </a:cubicBezTo>
                  <a:cubicBezTo>
                    <a:pt x="11744" y="562"/>
                    <a:pt x="11744" y="562"/>
                    <a:pt x="11744" y="562"/>
                  </a:cubicBezTo>
                  <a:lnTo>
                    <a:pt x="11326" y="562"/>
                  </a:lnTo>
                  <a:close/>
                  <a:moveTo>
                    <a:pt x="11889" y="562"/>
                  </a:moveTo>
                  <a:cubicBezTo>
                    <a:pt x="11889" y="8"/>
                    <a:pt x="11889" y="8"/>
                    <a:pt x="11889" y="8"/>
                  </a:cubicBezTo>
                  <a:cubicBezTo>
                    <a:pt x="12119" y="8"/>
                    <a:pt x="12119" y="8"/>
                    <a:pt x="12119" y="8"/>
                  </a:cubicBezTo>
                  <a:cubicBezTo>
                    <a:pt x="12178" y="8"/>
                    <a:pt x="12221" y="8"/>
                    <a:pt x="12247" y="25"/>
                  </a:cubicBezTo>
                  <a:cubicBezTo>
                    <a:pt x="12281" y="34"/>
                    <a:pt x="12298" y="51"/>
                    <a:pt x="12315" y="76"/>
                  </a:cubicBezTo>
                  <a:cubicBezTo>
                    <a:pt x="12332" y="102"/>
                    <a:pt x="12341" y="128"/>
                    <a:pt x="12341" y="162"/>
                  </a:cubicBezTo>
                  <a:cubicBezTo>
                    <a:pt x="12341" y="204"/>
                    <a:pt x="12323" y="238"/>
                    <a:pt x="12306" y="264"/>
                  </a:cubicBezTo>
                  <a:cubicBezTo>
                    <a:pt x="12281" y="289"/>
                    <a:pt x="12238" y="307"/>
                    <a:pt x="12196" y="315"/>
                  </a:cubicBezTo>
                  <a:cubicBezTo>
                    <a:pt x="12221" y="332"/>
                    <a:pt x="12238" y="349"/>
                    <a:pt x="12255" y="366"/>
                  </a:cubicBezTo>
                  <a:cubicBezTo>
                    <a:pt x="12272" y="383"/>
                    <a:pt x="12289" y="409"/>
                    <a:pt x="12315" y="451"/>
                  </a:cubicBezTo>
                  <a:cubicBezTo>
                    <a:pt x="12383" y="562"/>
                    <a:pt x="12383" y="562"/>
                    <a:pt x="12383" y="562"/>
                  </a:cubicBezTo>
                  <a:cubicBezTo>
                    <a:pt x="12247" y="562"/>
                    <a:pt x="12247" y="562"/>
                    <a:pt x="12247" y="562"/>
                  </a:cubicBezTo>
                  <a:cubicBezTo>
                    <a:pt x="12170" y="443"/>
                    <a:pt x="12170" y="443"/>
                    <a:pt x="12170" y="443"/>
                  </a:cubicBezTo>
                  <a:cubicBezTo>
                    <a:pt x="12144" y="400"/>
                    <a:pt x="12119" y="375"/>
                    <a:pt x="12110" y="358"/>
                  </a:cubicBezTo>
                  <a:cubicBezTo>
                    <a:pt x="12102" y="349"/>
                    <a:pt x="12085" y="341"/>
                    <a:pt x="12076" y="341"/>
                  </a:cubicBezTo>
                  <a:cubicBezTo>
                    <a:pt x="12068" y="332"/>
                    <a:pt x="12042" y="332"/>
                    <a:pt x="12016" y="332"/>
                  </a:cubicBezTo>
                  <a:cubicBezTo>
                    <a:pt x="11999" y="332"/>
                    <a:pt x="11999" y="332"/>
                    <a:pt x="11999" y="332"/>
                  </a:cubicBezTo>
                  <a:cubicBezTo>
                    <a:pt x="11999" y="562"/>
                    <a:pt x="11999" y="562"/>
                    <a:pt x="11999" y="562"/>
                  </a:cubicBezTo>
                  <a:lnTo>
                    <a:pt x="11889" y="562"/>
                  </a:lnTo>
                  <a:close/>
                  <a:moveTo>
                    <a:pt x="11999" y="238"/>
                  </a:moveTo>
                  <a:cubicBezTo>
                    <a:pt x="12076" y="238"/>
                    <a:pt x="12076" y="238"/>
                    <a:pt x="12076" y="238"/>
                  </a:cubicBezTo>
                  <a:cubicBezTo>
                    <a:pt x="12136" y="238"/>
                    <a:pt x="12170" y="238"/>
                    <a:pt x="12178" y="238"/>
                  </a:cubicBezTo>
                  <a:cubicBezTo>
                    <a:pt x="12196" y="230"/>
                    <a:pt x="12204" y="221"/>
                    <a:pt x="12213" y="213"/>
                  </a:cubicBezTo>
                  <a:cubicBezTo>
                    <a:pt x="12221" y="204"/>
                    <a:pt x="12221" y="187"/>
                    <a:pt x="12221" y="170"/>
                  </a:cubicBezTo>
                  <a:cubicBezTo>
                    <a:pt x="12221" y="153"/>
                    <a:pt x="12221" y="136"/>
                    <a:pt x="12213" y="128"/>
                  </a:cubicBezTo>
                  <a:cubicBezTo>
                    <a:pt x="12196" y="111"/>
                    <a:pt x="12187" y="102"/>
                    <a:pt x="12170" y="102"/>
                  </a:cubicBezTo>
                  <a:cubicBezTo>
                    <a:pt x="12161" y="102"/>
                    <a:pt x="12127" y="102"/>
                    <a:pt x="12085" y="102"/>
                  </a:cubicBezTo>
                  <a:cubicBezTo>
                    <a:pt x="11999" y="102"/>
                    <a:pt x="11999" y="102"/>
                    <a:pt x="11999" y="102"/>
                  </a:cubicBezTo>
                  <a:lnTo>
                    <a:pt x="11999" y="238"/>
                  </a:lnTo>
                  <a:close/>
                  <a:moveTo>
                    <a:pt x="12460" y="383"/>
                  </a:moveTo>
                  <a:cubicBezTo>
                    <a:pt x="12571" y="375"/>
                    <a:pt x="12571" y="375"/>
                    <a:pt x="12571" y="375"/>
                  </a:cubicBezTo>
                  <a:cubicBezTo>
                    <a:pt x="12579" y="409"/>
                    <a:pt x="12588" y="434"/>
                    <a:pt x="12613" y="451"/>
                  </a:cubicBezTo>
                  <a:cubicBezTo>
                    <a:pt x="12630" y="468"/>
                    <a:pt x="12656" y="477"/>
                    <a:pt x="12690" y="477"/>
                  </a:cubicBezTo>
                  <a:cubicBezTo>
                    <a:pt x="12724" y="477"/>
                    <a:pt x="12758" y="468"/>
                    <a:pt x="12775" y="451"/>
                  </a:cubicBezTo>
                  <a:cubicBezTo>
                    <a:pt x="12793" y="443"/>
                    <a:pt x="12801" y="417"/>
                    <a:pt x="12801" y="400"/>
                  </a:cubicBezTo>
                  <a:cubicBezTo>
                    <a:pt x="12801" y="392"/>
                    <a:pt x="12793" y="375"/>
                    <a:pt x="12793" y="366"/>
                  </a:cubicBezTo>
                  <a:cubicBezTo>
                    <a:pt x="12784" y="358"/>
                    <a:pt x="12767" y="349"/>
                    <a:pt x="12750" y="341"/>
                  </a:cubicBezTo>
                  <a:cubicBezTo>
                    <a:pt x="12733" y="341"/>
                    <a:pt x="12707" y="332"/>
                    <a:pt x="12656" y="315"/>
                  </a:cubicBezTo>
                  <a:cubicBezTo>
                    <a:pt x="12596" y="307"/>
                    <a:pt x="12554" y="289"/>
                    <a:pt x="12528" y="264"/>
                  </a:cubicBezTo>
                  <a:cubicBezTo>
                    <a:pt x="12494" y="230"/>
                    <a:pt x="12477" y="196"/>
                    <a:pt x="12477" y="153"/>
                  </a:cubicBezTo>
                  <a:cubicBezTo>
                    <a:pt x="12477" y="128"/>
                    <a:pt x="12486" y="94"/>
                    <a:pt x="12503" y="76"/>
                  </a:cubicBezTo>
                  <a:cubicBezTo>
                    <a:pt x="12520" y="51"/>
                    <a:pt x="12545" y="25"/>
                    <a:pt x="12571" y="17"/>
                  </a:cubicBezTo>
                  <a:cubicBezTo>
                    <a:pt x="12605" y="0"/>
                    <a:pt x="12639" y="0"/>
                    <a:pt x="12682" y="0"/>
                  </a:cubicBezTo>
                  <a:cubicBezTo>
                    <a:pt x="12750" y="0"/>
                    <a:pt x="12810" y="8"/>
                    <a:pt x="12844" y="42"/>
                  </a:cubicBezTo>
                  <a:cubicBezTo>
                    <a:pt x="12878" y="76"/>
                    <a:pt x="12895" y="111"/>
                    <a:pt x="12895" y="162"/>
                  </a:cubicBezTo>
                  <a:cubicBezTo>
                    <a:pt x="12784" y="170"/>
                    <a:pt x="12784" y="170"/>
                    <a:pt x="12784" y="170"/>
                  </a:cubicBezTo>
                  <a:cubicBezTo>
                    <a:pt x="12775" y="145"/>
                    <a:pt x="12767" y="119"/>
                    <a:pt x="12750" y="111"/>
                  </a:cubicBezTo>
                  <a:cubicBezTo>
                    <a:pt x="12741" y="94"/>
                    <a:pt x="12716" y="94"/>
                    <a:pt x="12682" y="94"/>
                  </a:cubicBezTo>
                  <a:cubicBezTo>
                    <a:pt x="12648" y="94"/>
                    <a:pt x="12622" y="94"/>
                    <a:pt x="12605" y="111"/>
                  </a:cubicBezTo>
                  <a:cubicBezTo>
                    <a:pt x="12596" y="119"/>
                    <a:pt x="12588" y="128"/>
                    <a:pt x="12588" y="145"/>
                  </a:cubicBezTo>
                  <a:cubicBezTo>
                    <a:pt x="12588" y="162"/>
                    <a:pt x="12596" y="170"/>
                    <a:pt x="12605" y="179"/>
                  </a:cubicBezTo>
                  <a:cubicBezTo>
                    <a:pt x="12622" y="187"/>
                    <a:pt x="12656" y="204"/>
                    <a:pt x="12707" y="213"/>
                  </a:cubicBezTo>
                  <a:cubicBezTo>
                    <a:pt x="12758" y="230"/>
                    <a:pt x="12801" y="238"/>
                    <a:pt x="12827" y="255"/>
                  </a:cubicBezTo>
                  <a:cubicBezTo>
                    <a:pt x="12852" y="272"/>
                    <a:pt x="12878" y="289"/>
                    <a:pt x="12886" y="315"/>
                  </a:cubicBezTo>
                  <a:cubicBezTo>
                    <a:pt x="12903" y="332"/>
                    <a:pt x="12912" y="366"/>
                    <a:pt x="12912" y="400"/>
                  </a:cubicBezTo>
                  <a:cubicBezTo>
                    <a:pt x="12912" y="434"/>
                    <a:pt x="12903" y="460"/>
                    <a:pt x="12886" y="494"/>
                  </a:cubicBezTo>
                  <a:cubicBezTo>
                    <a:pt x="12869" y="519"/>
                    <a:pt x="12844" y="537"/>
                    <a:pt x="12810" y="554"/>
                  </a:cubicBezTo>
                  <a:cubicBezTo>
                    <a:pt x="12775" y="562"/>
                    <a:pt x="12741" y="571"/>
                    <a:pt x="12690" y="571"/>
                  </a:cubicBezTo>
                  <a:cubicBezTo>
                    <a:pt x="12622" y="571"/>
                    <a:pt x="12562" y="554"/>
                    <a:pt x="12528" y="519"/>
                  </a:cubicBezTo>
                  <a:cubicBezTo>
                    <a:pt x="12494" y="494"/>
                    <a:pt x="12468" y="443"/>
                    <a:pt x="12460" y="383"/>
                  </a:cubicBezTo>
                  <a:close/>
                  <a:moveTo>
                    <a:pt x="13048" y="562"/>
                  </a:moveTo>
                  <a:cubicBezTo>
                    <a:pt x="13048" y="8"/>
                    <a:pt x="13048" y="8"/>
                    <a:pt x="13048" y="8"/>
                  </a:cubicBezTo>
                  <a:cubicBezTo>
                    <a:pt x="13159" y="8"/>
                    <a:pt x="13159" y="8"/>
                    <a:pt x="13159" y="8"/>
                  </a:cubicBezTo>
                  <a:cubicBezTo>
                    <a:pt x="13159" y="562"/>
                    <a:pt x="13159" y="562"/>
                    <a:pt x="13159" y="562"/>
                  </a:cubicBezTo>
                  <a:lnTo>
                    <a:pt x="13048" y="562"/>
                  </a:lnTo>
                  <a:close/>
                  <a:moveTo>
                    <a:pt x="13432" y="562"/>
                  </a:moveTo>
                  <a:cubicBezTo>
                    <a:pt x="13432" y="102"/>
                    <a:pt x="13432" y="102"/>
                    <a:pt x="13432" y="102"/>
                  </a:cubicBezTo>
                  <a:cubicBezTo>
                    <a:pt x="13270" y="102"/>
                    <a:pt x="13270" y="102"/>
                    <a:pt x="13270" y="102"/>
                  </a:cubicBezTo>
                  <a:cubicBezTo>
                    <a:pt x="13270" y="8"/>
                    <a:pt x="13270" y="8"/>
                    <a:pt x="13270" y="8"/>
                  </a:cubicBezTo>
                  <a:cubicBezTo>
                    <a:pt x="13714" y="8"/>
                    <a:pt x="13714" y="8"/>
                    <a:pt x="13714" y="8"/>
                  </a:cubicBezTo>
                  <a:cubicBezTo>
                    <a:pt x="13714" y="102"/>
                    <a:pt x="13714" y="102"/>
                    <a:pt x="13714" y="102"/>
                  </a:cubicBezTo>
                  <a:cubicBezTo>
                    <a:pt x="13543" y="102"/>
                    <a:pt x="13543" y="102"/>
                    <a:pt x="13543" y="102"/>
                  </a:cubicBezTo>
                  <a:cubicBezTo>
                    <a:pt x="13543" y="562"/>
                    <a:pt x="13543" y="562"/>
                    <a:pt x="13543" y="562"/>
                  </a:cubicBezTo>
                  <a:lnTo>
                    <a:pt x="13432" y="562"/>
                  </a:lnTo>
                  <a:close/>
                  <a:moveTo>
                    <a:pt x="13969" y="562"/>
                  </a:moveTo>
                  <a:cubicBezTo>
                    <a:pt x="13969" y="332"/>
                    <a:pt x="13969" y="332"/>
                    <a:pt x="13969" y="332"/>
                  </a:cubicBezTo>
                  <a:cubicBezTo>
                    <a:pt x="13773" y="8"/>
                    <a:pt x="13773" y="8"/>
                    <a:pt x="13773" y="8"/>
                  </a:cubicBezTo>
                  <a:cubicBezTo>
                    <a:pt x="13901" y="8"/>
                    <a:pt x="13901" y="8"/>
                    <a:pt x="13901" y="8"/>
                  </a:cubicBezTo>
                  <a:cubicBezTo>
                    <a:pt x="14029" y="230"/>
                    <a:pt x="14029" y="230"/>
                    <a:pt x="14029" y="230"/>
                  </a:cubicBezTo>
                  <a:cubicBezTo>
                    <a:pt x="14157" y="8"/>
                    <a:pt x="14157" y="8"/>
                    <a:pt x="14157" y="8"/>
                  </a:cubicBezTo>
                  <a:cubicBezTo>
                    <a:pt x="14293" y="8"/>
                    <a:pt x="14293" y="8"/>
                    <a:pt x="14293" y="8"/>
                  </a:cubicBezTo>
                  <a:cubicBezTo>
                    <a:pt x="14089" y="332"/>
                    <a:pt x="14089" y="332"/>
                    <a:pt x="14089" y="332"/>
                  </a:cubicBezTo>
                  <a:cubicBezTo>
                    <a:pt x="14089" y="562"/>
                    <a:pt x="14089" y="562"/>
                    <a:pt x="14089" y="562"/>
                  </a:cubicBezTo>
                  <a:lnTo>
                    <a:pt x="13969" y="5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72" name="í$ļîḍe"/>
            <p:cNvSpPr/>
            <p:nvPr/>
          </p:nvSpPr>
          <p:spPr bwMode="auto">
            <a:xfrm>
              <a:off x="4492500" y="2557091"/>
              <a:ext cx="1002569" cy="1223215"/>
            </a:xfrm>
            <a:custGeom>
              <a:avLst/>
              <a:gdLst>
                <a:gd name="T0" fmla="*/ 34 w 2593"/>
                <a:gd name="T1" fmla="*/ 443 h 3169"/>
                <a:gd name="T2" fmla="*/ 136 w 2593"/>
                <a:gd name="T3" fmla="*/ 673 h 3169"/>
                <a:gd name="T4" fmla="*/ 196 w 2593"/>
                <a:gd name="T5" fmla="*/ 801 h 3169"/>
                <a:gd name="T6" fmla="*/ 375 w 2593"/>
                <a:gd name="T7" fmla="*/ 699 h 3169"/>
                <a:gd name="T8" fmla="*/ 188 w 2593"/>
                <a:gd name="T9" fmla="*/ 486 h 3169"/>
                <a:gd name="T10" fmla="*/ 34 w 2593"/>
                <a:gd name="T11" fmla="*/ 443 h 3169"/>
                <a:gd name="T12" fmla="*/ 2098 w 2593"/>
                <a:gd name="T13" fmla="*/ 605 h 3169"/>
                <a:gd name="T14" fmla="*/ 2013 w 2593"/>
                <a:gd name="T15" fmla="*/ 1082 h 3169"/>
                <a:gd name="T16" fmla="*/ 1902 w 2593"/>
                <a:gd name="T17" fmla="*/ 1738 h 3169"/>
                <a:gd name="T18" fmla="*/ 1859 w 2593"/>
                <a:gd name="T19" fmla="*/ 2445 h 3169"/>
                <a:gd name="T20" fmla="*/ 1919 w 2593"/>
                <a:gd name="T21" fmla="*/ 2888 h 3169"/>
                <a:gd name="T22" fmla="*/ 1731 w 2593"/>
                <a:gd name="T23" fmla="*/ 3075 h 3169"/>
                <a:gd name="T24" fmla="*/ 1774 w 2593"/>
                <a:gd name="T25" fmla="*/ 3118 h 3169"/>
                <a:gd name="T26" fmla="*/ 2047 w 2593"/>
                <a:gd name="T27" fmla="*/ 3058 h 3169"/>
                <a:gd name="T28" fmla="*/ 2106 w 2593"/>
                <a:gd name="T29" fmla="*/ 2956 h 3169"/>
                <a:gd name="T30" fmla="*/ 2004 w 2593"/>
                <a:gd name="T31" fmla="*/ 2454 h 3169"/>
                <a:gd name="T32" fmla="*/ 2013 w 2593"/>
                <a:gd name="T33" fmla="*/ 1977 h 3169"/>
                <a:gd name="T34" fmla="*/ 2089 w 2593"/>
                <a:gd name="T35" fmla="*/ 1278 h 3169"/>
                <a:gd name="T36" fmla="*/ 2200 w 2593"/>
                <a:gd name="T37" fmla="*/ 733 h 3169"/>
                <a:gd name="T38" fmla="*/ 2098 w 2593"/>
                <a:gd name="T39" fmla="*/ 605 h 3169"/>
                <a:gd name="T40" fmla="*/ 1433 w 2593"/>
                <a:gd name="T41" fmla="*/ 835 h 3169"/>
                <a:gd name="T42" fmla="*/ 1126 w 2593"/>
                <a:gd name="T43" fmla="*/ 1321 h 3169"/>
                <a:gd name="T44" fmla="*/ 1177 w 2593"/>
                <a:gd name="T45" fmla="*/ 1465 h 3169"/>
                <a:gd name="T46" fmla="*/ 1279 w 2593"/>
                <a:gd name="T47" fmla="*/ 1397 h 3169"/>
                <a:gd name="T48" fmla="*/ 1382 w 2593"/>
                <a:gd name="T49" fmla="*/ 1269 h 3169"/>
                <a:gd name="T50" fmla="*/ 1510 w 2593"/>
                <a:gd name="T51" fmla="*/ 1244 h 3169"/>
                <a:gd name="T52" fmla="*/ 1365 w 2593"/>
                <a:gd name="T53" fmla="*/ 1534 h 3169"/>
                <a:gd name="T54" fmla="*/ 1484 w 2593"/>
                <a:gd name="T55" fmla="*/ 1593 h 3169"/>
                <a:gd name="T56" fmla="*/ 1689 w 2593"/>
                <a:gd name="T57" fmla="*/ 1338 h 3169"/>
                <a:gd name="T58" fmla="*/ 1953 w 2593"/>
                <a:gd name="T59" fmla="*/ 1091 h 3169"/>
                <a:gd name="T60" fmla="*/ 1953 w 2593"/>
                <a:gd name="T61" fmla="*/ 937 h 3169"/>
                <a:gd name="T62" fmla="*/ 1893 w 2593"/>
                <a:gd name="T63" fmla="*/ 1014 h 3169"/>
                <a:gd name="T64" fmla="*/ 1757 w 2593"/>
                <a:gd name="T65" fmla="*/ 1167 h 3169"/>
                <a:gd name="T66" fmla="*/ 1714 w 2593"/>
                <a:gd name="T67" fmla="*/ 1133 h 3169"/>
                <a:gd name="T68" fmla="*/ 1782 w 2593"/>
                <a:gd name="T69" fmla="*/ 963 h 3169"/>
                <a:gd name="T70" fmla="*/ 1535 w 2593"/>
                <a:gd name="T71" fmla="*/ 1039 h 3169"/>
                <a:gd name="T72" fmla="*/ 1330 w 2593"/>
                <a:gd name="T73" fmla="*/ 1184 h 3169"/>
                <a:gd name="T74" fmla="*/ 1382 w 2593"/>
                <a:gd name="T75" fmla="*/ 1065 h 3169"/>
                <a:gd name="T76" fmla="*/ 1714 w 2593"/>
                <a:gd name="T77" fmla="*/ 741 h 3169"/>
                <a:gd name="T78" fmla="*/ 1893 w 2593"/>
                <a:gd name="T79" fmla="*/ 469 h 3169"/>
                <a:gd name="T80" fmla="*/ 2217 w 2593"/>
                <a:gd name="T81" fmla="*/ 256 h 3169"/>
                <a:gd name="T82" fmla="*/ 2507 w 2593"/>
                <a:gd name="T83" fmla="*/ 154 h 3169"/>
                <a:gd name="T84" fmla="*/ 2286 w 2593"/>
                <a:gd name="T85" fmla="*/ 77 h 3169"/>
                <a:gd name="T86" fmla="*/ 1399 w 2593"/>
                <a:gd name="T87" fmla="*/ 554 h 3169"/>
                <a:gd name="T88" fmla="*/ 1006 w 2593"/>
                <a:gd name="T89" fmla="*/ 861 h 3169"/>
                <a:gd name="T90" fmla="*/ 1143 w 2593"/>
                <a:gd name="T91" fmla="*/ 878 h 3169"/>
                <a:gd name="T92" fmla="*/ 1347 w 2593"/>
                <a:gd name="T93" fmla="*/ 827 h 3169"/>
                <a:gd name="T94" fmla="*/ 1433 w 2593"/>
                <a:gd name="T95" fmla="*/ 835 h 3169"/>
                <a:gd name="T96" fmla="*/ 503 w 2593"/>
                <a:gd name="T97" fmla="*/ 1883 h 3169"/>
                <a:gd name="T98" fmla="*/ 367 w 2593"/>
                <a:gd name="T99" fmla="*/ 2113 h 3169"/>
                <a:gd name="T100" fmla="*/ 290 w 2593"/>
                <a:gd name="T101" fmla="*/ 1925 h 3169"/>
                <a:gd name="T102" fmla="*/ 273 w 2593"/>
                <a:gd name="T103" fmla="*/ 1593 h 3169"/>
                <a:gd name="T104" fmla="*/ 68 w 2593"/>
                <a:gd name="T105" fmla="*/ 1448 h 3169"/>
                <a:gd name="T106" fmla="*/ 111 w 2593"/>
                <a:gd name="T107" fmla="*/ 1695 h 3169"/>
                <a:gd name="T108" fmla="*/ 179 w 2593"/>
                <a:gd name="T109" fmla="*/ 2028 h 3169"/>
                <a:gd name="T110" fmla="*/ 316 w 2593"/>
                <a:gd name="T111" fmla="*/ 2343 h 3169"/>
                <a:gd name="T112" fmla="*/ 452 w 2593"/>
                <a:gd name="T113" fmla="*/ 2207 h 3169"/>
                <a:gd name="T114" fmla="*/ 503 w 2593"/>
                <a:gd name="T115" fmla="*/ 1883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3" h="3169">
                  <a:moveTo>
                    <a:pt x="34" y="443"/>
                  </a:moveTo>
                  <a:cubicBezTo>
                    <a:pt x="26" y="477"/>
                    <a:pt x="128" y="579"/>
                    <a:pt x="136" y="673"/>
                  </a:cubicBezTo>
                  <a:cubicBezTo>
                    <a:pt x="136" y="767"/>
                    <a:pt x="119" y="801"/>
                    <a:pt x="196" y="801"/>
                  </a:cubicBezTo>
                  <a:cubicBezTo>
                    <a:pt x="273" y="792"/>
                    <a:pt x="350" y="784"/>
                    <a:pt x="375" y="699"/>
                  </a:cubicBezTo>
                  <a:cubicBezTo>
                    <a:pt x="392" y="614"/>
                    <a:pt x="290" y="562"/>
                    <a:pt x="188" y="486"/>
                  </a:cubicBezTo>
                  <a:cubicBezTo>
                    <a:pt x="94" y="409"/>
                    <a:pt x="0" y="384"/>
                    <a:pt x="34" y="443"/>
                  </a:cubicBezTo>
                  <a:close/>
                  <a:moveTo>
                    <a:pt x="2098" y="605"/>
                  </a:moveTo>
                  <a:cubicBezTo>
                    <a:pt x="2098" y="673"/>
                    <a:pt x="2055" y="912"/>
                    <a:pt x="2013" y="1082"/>
                  </a:cubicBezTo>
                  <a:cubicBezTo>
                    <a:pt x="1970" y="1252"/>
                    <a:pt x="1910" y="1491"/>
                    <a:pt x="1902" y="1738"/>
                  </a:cubicBezTo>
                  <a:cubicBezTo>
                    <a:pt x="1893" y="1977"/>
                    <a:pt x="1825" y="2266"/>
                    <a:pt x="1859" y="2445"/>
                  </a:cubicBezTo>
                  <a:cubicBezTo>
                    <a:pt x="1893" y="2624"/>
                    <a:pt x="1936" y="2803"/>
                    <a:pt x="1919" y="2888"/>
                  </a:cubicBezTo>
                  <a:cubicBezTo>
                    <a:pt x="1893" y="2982"/>
                    <a:pt x="1774" y="3016"/>
                    <a:pt x="1731" y="3075"/>
                  </a:cubicBezTo>
                  <a:cubicBezTo>
                    <a:pt x="1689" y="3144"/>
                    <a:pt x="1689" y="3169"/>
                    <a:pt x="1774" y="3118"/>
                  </a:cubicBezTo>
                  <a:cubicBezTo>
                    <a:pt x="1851" y="3067"/>
                    <a:pt x="1987" y="3058"/>
                    <a:pt x="2047" y="3058"/>
                  </a:cubicBezTo>
                  <a:cubicBezTo>
                    <a:pt x="2106" y="3067"/>
                    <a:pt x="2141" y="3024"/>
                    <a:pt x="2106" y="2956"/>
                  </a:cubicBezTo>
                  <a:cubicBezTo>
                    <a:pt x="2081" y="2888"/>
                    <a:pt x="1987" y="2650"/>
                    <a:pt x="2004" y="2454"/>
                  </a:cubicBezTo>
                  <a:cubicBezTo>
                    <a:pt x="2030" y="2249"/>
                    <a:pt x="2055" y="2190"/>
                    <a:pt x="2013" y="1977"/>
                  </a:cubicBezTo>
                  <a:cubicBezTo>
                    <a:pt x="1979" y="1772"/>
                    <a:pt x="2021" y="1517"/>
                    <a:pt x="2089" y="1278"/>
                  </a:cubicBezTo>
                  <a:cubicBezTo>
                    <a:pt x="2158" y="1031"/>
                    <a:pt x="2175" y="886"/>
                    <a:pt x="2200" y="733"/>
                  </a:cubicBezTo>
                  <a:cubicBezTo>
                    <a:pt x="2226" y="579"/>
                    <a:pt x="2124" y="486"/>
                    <a:pt x="2098" y="605"/>
                  </a:cubicBezTo>
                  <a:close/>
                  <a:moveTo>
                    <a:pt x="1433" y="835"/>
                  </a:moveTo>
                  <a:cubicBezTo>
                    <a:pt x="1390" y="878"/>
                    <a:pt x="1160" y="1210"/>
                    <a:pt x="1126" y="1321"/>
                  </a:cubicBezTo>
                  <a:cubicBezTo>
                    <a:pt x="1092" y="1431"/>
                    <a:pt x="1134" y="1457"/>
                    <a:pt x="1177" y="1465"/>
                  </a:cubicBezTo>
                  <a:cubicBezTo>
                    <a:pt x="1228" y="1474"/>
                    <a:pt x="1245" y="1465"/>
                    <a:pt x="1279" y="1397"/>
                  </a:cubicBezTo>
                  <a:cubicBezTo>
                    <a:pt x="1305" y="1329"/>
                    <a:pt x="1296" y="1321"/>
                    <a:pt x="1382" y="1269"/>
                  </a:cubicBezTo>
                  <a:cubicBezTo>
                    <a:pt x="1475" y="1227"/>
                    <a:pt x="1552" y="1201"/>
                    <a:pt x="1510" y="1244"/>
                  </a:cubicBezTo>
                  <a:cubicBezTo>
                    <a:pt x="1458" y="1287"/>
                    <a:pt x="1347" y="1440"/>
                    <a:pt x="1365" y="1534"/>
                  </a:cubicBezTo>
                  <a:cubicBezTo>
                    <a:pt x="1382" y="1627"/>
                    <a:pt x="1441" y="1644"/>
                    <a:pt x="1484" y="1593"/>
                  </a:cubicBezTo>
                  <a:cubicBezTo>
                    <a:pt x="1527" y="1534"/>
                    <a:pt x="1518" y="1448"/>
                    <a:pt x="1689" y="1338"/>
                  </a:cubicBezTo>
                  <a:cubicBezTo>
                    <a:pt x="1851" y="1235"/>
                    <a:pt x="1902" y="1201"/>
                    <a:pt x="1953" y="1091"/>
                  </a:cubicBezTo>
                  <a:cubicBezTo>
                    <a:pt x="1996" y="971"/>
                    <a:pt x="1979" y="954"/>
                    <a:pt x="1953" y="937"/>
                  </a:cubicBezTo>
                  <a:cubicBezTo>
                    <a:pt x="1927" y="920"/>
                    <a:pt x="1919" y="946"/>
                    <a:pt x="1893" y="1014"/>
                  </a:cubicBezTo>
                  <a:cubicBezTo>
                    <a:pt x="1868" y="1082"/>
                    <a:pt x="1808" y="1142"/>
                    <a:pt x="1757" y="1167"/>
                  </a:cubicBezTo>
                  <a:cubicBezTo>
                    <a:pt x="1697" y="1193"/>
                    <a:pt x="1680" y="1184"/>
                    <a:pt x="1714" y="1133"/>
                  </a:cubicBezTo>
                  <a:cubicBezTo>
                    <a:pt x="1748" y="1091"/>
                    <a:pt x="1842" y="971"/>
                    <a:pt x="1782" y="963"/>
                  </a:cubicBezTo>
                  <a:cubicBezTo>
                    <a:pt x="1731" y="954"/>
                    <a:pt x="1612" y="963"/>
                    <a:pt x="1535" y="1039"/>
                  </a:cubicBezTo>
                  <a:cubicBezTo>
                    <a:pt x="1450" y="1125"/>
                    <a:pt x="1365" y="1167"/>
                    <a:pt x="1330" y="1184"/>
                  </a:cubicBezTo>
                  <a:cubicBezTo>
                    <a:pt x="1305" y="1201"/>
                    <a:pt x="1313" y="1133"/>
                    <a:pt x="1382" y="1065"/>
                  </a:cubicBezTo>
                  <a:cubicBezTo>
                    <a:pt x="1441" y="997"/>
                    <a:pt x="1612" y="861"/>
                    <a:pt x="1714" y="741"/>
                  </a:cubicBezTo>
                  <a:cubicBezTo>
                    <a:pt x="1817" y="622"/>
                    <a:pt x="1876" y="503"/>
                    <a:pt x="1893" y="469"/>
                  </a:cubicBezTo>
                  <a:cubicBezTo>
                    <a:pt x="1902" y="435"/>
                    <a:pt x="2124" y="315"/>
                    <a:pt x="2217" y="256"/>
                  </a:cubicBezTo>
                  <a:cubicBezTo>
                    <a:pt x="2320" y="196"/>
                    <a:pt x="2422" y="213"/>
                    <a:pt x="2507" y="154"/>
                  </a:cubicBezTo>
                  <a:cubicBezTo>
                    <a:pt x="2593" y="85"/>
                    <a:pt x="2499" y="0"/>
                    <a:pt x="2286" y="77"/>
                  </a:cubicBezTo>
                  <a:cubicBezTo>
                    <a:pt x="2072" y="154"/>
                    <a:pt x="1552" y="418"/>
                    <a:pt x="1399" y="554"/>
                  </a:cubicBezTo>
                  <a:cubicBezTo>
                    <a:pt x="1254" y="690"/>
                    <a:pt x="1066" y="758"/>
                    <a:pt x="1006" y="861"/>
                  </a:cubicBezTo>
                  <a:cubicBezTo>
                    <a:pt x="947" y="954"/>
                    <a:pt x="1049" y="903"/>
                    <a:pt x="1143" y="878"/>
                  </a:cubicBezTo>
                  <a:cubicBezTo>
                    <a:pt x="1228" y="844"/>
                    <a:pt x="1237" y="869"/>
                    <a:pt x="1347" y="827"/>
                  </a:cubicBezTo>
                  <a:cubicBezTo>
                    <a:pt x="1458" y="775"/>
                    <a:pt x="1492" y="775"/>
                    <a:pt x="1433" y="835"/>
                  </a:cubicBezTo>
                  <a:close/>
                  <a:moveTo>
                    <a:pt x="503" y="1883"/>
                  </a:moveTo>
                  <a:cubicBezTo>
                    <a:pt x="478" y="1908"/>
                    <a:pt x="409" y="2096"/>
                    <a:pt x="367" y="2113"/>
                  </a:cubicBezTo>
                  <a:cubicBezTo>
                    <a:pt x="324" y="2130"/>
                    <a:pt x="299" y="2130"/>
                    <a:pt x="290" y="1925"/>
                  </a:cubicBezTo>
                  <a:cubicBezTo>
                    <a:pt x="290" y="1721"/>
                    <a:pt x="324" y="1678"/>
                    <a:pt x="273" y="1593"/>
                  </a:cubicBezTo>
                  <a:cubicBezTo>
                    <a:pt x="222" y="1500"/>
                    <a:pt x="60" y="1380"/>
                    <a:pt x="68" y="1448"/>
                  </a:cubicBezTo>
                  <a:cubicBezTo>
                    <a:pt x="77" y="1508"/>
                    <a:pt x="60" y="1568"/>
                    <a:pt x="111" y="1695"/>
                  </a:cubicBezTo>
                  <a:cubicBezTo>
                    <a:pt x="171" y="1815"/>
                    <a:pt x="196" y="1925"/>
                    <a:pt x="179" y="2028"/>
                  </a:cubicBezTo>
                  <a:cubicBezTo>
                    <a:pt x="162" y="2130"/>
                    <a:pt x="222" y="2317"/>
                    <a:pt x="316" y="2343"/>
                  </a:cubicBezTo>
                  <a:cubicBezTo>
                    <a:pt x="418" y="2360"/>
                    <a:pt x="418" y="2326"/>
                    <a:pt x="452" y="2207"/>
                  </a:cubicBezTo>
                  <a:cubicBezTo>
                    <a:pt x="486" y="2087"/>
                    <a:pt x="597" y="1781"/>
                    <a:pt x="503" y="18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73" name="ï$lïḋê"/>
            <p:cNvSpPr/>
            <p:nvPr/>
          </p:nvSpPr>
          <p:spPr bwMode="auto">
            <a:xfrm>
              <a:off x="5547943" y="2731981"/>
              <a:ext cx="787006" cy="851065"/>
            </a:xfrm>
            <a:custGeom>
              <a:avLst/>
              <a:gdLst>
                <a:gd name="T0" fmla="*/ 85 w 2038"/>
                <a:gd name="T1" fmla="*/ 1601 h 2206"/>
                <a:gd name="T2" fmla="*/ 34 w 2038"/>
                <a:gd name="T3" fmla="*/ 1899 h 2206"/>
                <a:gd name="T4" fmla="*/ 85 w 2038"/>
                <a:gd name="T5" fmla="*/ 2053 h 2206"/>
                <a:gd name="T6" fmla="*/ 196 w 2038"/>
                <a:gd name="T7" fmla="*/ 1959 h 2206"/>
                <a:gd name="T8" fmla="*/ 162 w 2038"/>
                <a:gd name="T9" fmla="*/ 1635 h 2206"/>
                <a:gd name="T10" fmla="*/ 85 w 2038"/>
                <a:gd name="T11" fmla="*/ 1601 h 2206"/>
                <a:gd name="T12" fmla="*/ 375 w 2038"/>
                <a:gd name="T13" fmla="*/ 1456 h 2206"/>
                <a:gd name="T14" fmla="*/ 580 w 2038"/>
                <a:gd name="T15" fmla="*/ 1303 h 2206"/>
                <a:gd name="T16" fmla="*/ 725 w 2038"/>
                <a:gd name="T17" fmla="*/ 1269 h 2206"/>
                <a:gd name="T18" fmla="*/ 827 w 2038"/>
                <a:gd name="T19" fmla="*/ 1209 h 2206"/>
                <a:gd name="T20" fmla="*/ 878 w 2038"/>
                <a:gd name="T21" fmla="*/ 1133 h 2206"/>
                <a:gd name="T22" fmla="*/ 930 w 2038"/>
                <a:gd name="T23" fmla="*/ 1048 h 2206"/>
                <a:gd name="T24" fmla="*/ 1032 w 2038"/>
                <a:gd name="T25" fmla="*/ 928 h 2206"/>
                <a:gd name="T26" fmla="*/ 1168 w 2038"/>
                <a:gd name="T27" fmla="*/ 869 h 2206"/>
                <a:gd name="T28" fmla="*/ 1032 w 2038"/>
                <a:gd name="T29" fmla="*/ 1099 h 2206"/>
                <a:gd name="T30" fmla="*/ 998 w 2038"/>
                <a:gd name="T31" fmla="*/ 1269 h 2206"/>
                <a:gd name="T32" fmla="*/ 1168 w 2038"/>
                <a:gd name="T33" fmla="*/ 1286 h 2206"/>
                <a:gd name="T34" fmla="*/ 921 w 2038"/>
                <a:gd name="T35" fmla="*/ 1473 h 2206"/>
                <a:gd name="T36" fmla="*/ 870 w 2038"/>
                <a:gd name="T37" fmla="*/ 1525 h 2206"/>
                <a:gd name="T38" fmla="*/ 1040 w 2038"/>
                <a:gd name="T39" fmla="*/ 1576 h 2206"/>
                <a:gd name="T40" fmla="*/ 1117 w 2038"/>
                <a:gd name="T41" fmla="*/ 1559 h 2206"/>
                <a:gd name="T42" fmla="*/ 1168 w 2038"/>
                <a:gd name="T43" fmla="*/ 1618 h 2206"/>
                <a:gd name="T44" fmla="*/ 1271 w 2038"/>
                <a:gd name="T45" fmla="*/ 1456 h 2206"/>
                <a:gd name="T46" fmla="*/ 1382 w 2038"/>
                <a:gd name="T47" fmla="*/ 1295 h 2206"/>
                <a:gd name="T48" fmla="*/ 1424 w 2038"/>
                <a:gd name="T49" fmla="*/ 1116 h 2206"/>
                <a:gd name="T50" fmla="*/ 1271 w 2038"/>
                <a:gd name="T51" fmla="*/ 1141 h 2206"/>
                <a:gd name="T52" fmla="*/ 1143 w 2038"/>
                <a:gd name="T53" fmla="*/ 1116 h 2206"/>
                <a:gd name="T54" fmla="*/ 1168 w 2038"/>
                <a:gd name="T55" fmla="*/ 1039 h 2206"/>
                <a:gd name="T56" fmla="*/ 1347 w 2038"/>
                <a:gd name="T57" fmla="*/ 826 h 2206"/>
                <a:gd name="T58" fmla="*/ 1245 w 2038"/>
                <a:gd name="T59" fmla="*/ 792 h 2206"/>
                <a:gd name="T60" fmla="*/ 1296 w 2038"/>
                <a:gd name="T61" fmla="*/ 707 h 2206"/>
                <a:gd name="T62" fmla="*/ 1697 w 2038"/>
                <a:gd name="T63" fmla="*/ 426 h 2206"/>
                <a:gd name="T64" fmla="*/ 1825 w 2038"/>
                <a:gd name="T65" fmla="*/ 519 h 2206"/>
                <a:gd name="T66" fmla="*/ 1620 w 2038"/>
                <a:gd name="T67" fmla="*/ 1158 h 2206"/>
                <a:gd name="T68" fmla="*/ 1484 w 2038"/>
                <a:gd name="T69" fmla="*/ 1840 h 2206"/>
                <a:gd name="T70" fmla="*/ 1373 w 2038"/>
                <a:gd name="T71" fmla="*/ 1882 h 2206"/>
                <a:gd name="T72" fmla="*/ 1092 w 2038"/>
                <a:gd name="T73" fmla="*/ 1763 h 2206"/>
                <a:gd name="T74" fmla="*/ 921 w 2038"/>
                <a:gd name="T75" fmla="*/ 1712 h 2206"/>
                <a:gd name="T76" fmla="*/ 1313 w 2038"/>
                <a:gd name="T77" fmla="*/ 2061 h 2206"/>
                <a:gd name="T78" fmla="*/ 1569 w 2038"/>
                <a:gd name="T79" fmla="*/ 2087 h 2206"/>
                <a:gd name="T80" fmla="*/ 1637 w 2038"/>
                <a:gd name="T81" fmla="*/ 1542 h 2206"/>
                <a:gd name="T82" fmla="*/ 1723 w 2038"/>
                <a:gd name="T83" fmla="*/ 1116 h 2206"/>
                <a:gd name="T84" fmla="*/ 1927 w 2038"/>
                <a:gd name="T85" fmla="*/ 570 h 2206"/>
                <a:gd name="T86" fmla="*/ 1936 w 2038"/>
                <a:gd name="T87" fmla="*/ 289 h 2206"/>
                <a:gd name="T88" fmla="*/ 1450 w 2038"/>
                <a:gd name="T89" fmla="*/ 511 h 2206"/>
                <a:gd name="T90" fmla="*/ 1058 w 2038"/>
                <a:gd name="T91" fmla="*/ 817 h 2206"/>
                <a:gd name="T92" fmla="*/ 1083 w 2038"/>
                <a:gd name="T93" fmla="*/ 724 h 2206"/>
                <a:gd name="T94" fmla="*/ 1288 w 2038"/>
                <a:gd name="T95" fmla="*/ 519 h 2206"/>
                <a:gd name="T96" fmla="*/ 1450 w 2038"/>
                <a:gd name="T97" fmla="*/ 332 h 2206"/>
                <a:gd name="T98" fmla="*/ 1347 w 2038"/>
                <a:gd name="T99" fmla="*/ 340 h 2206"/>
                <a:gd name="T100" fmla="*/ 1322 w 2038"/>
                <a:gd name="T101" fmla="*/ 110 h 2206"/>
                <a:gd name="T102" fmla="*/ 1211 w 2038"/>
                <a:gd name="T103" fmla="*/ 76 h 2206"/>
                <a:gd name="T104" fmla="*/ 1083 w 2038"/>
                <a:gd name="T105" fmla="*/ 536 h 2206"/>
                <a:gd name="T106" fmla="*/ 836 w 2038"/>
                <a:gd name="T107" fmla="*/ 647 h 2206"/>
                <a:gd name="T108" fmla="*/ 580 w 2038"/>
                <a:gd name="T109" fmla="*/ 741 h 2206"/>
                <a:gd name="T110" fmla="*/ 759 w 2038"/>
                <a:gd name="T111" fmla="*/ 775 h 2206"/>
                <a:gd name="T112" fmla="*/ 998 w 2038"/>
                <a:gd name="T113" fmla="*/ 724 h 2206"/>
                <a:gd name="T114" fmla="*/ 708 w 2038"/>
                <a:gd name="T115" fmla="*/ 1073 h 2206"/>
                <a:gd name="T116" fmla="*/ 375 w 2038"/>
                <a:gd name="T117" fmla="*/ 1456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8" h="2206">
                  <a:moveTo>
                    <a:pt x="85" y="1601"/>
                  </a:moveTo>
                  <a:cubicBezTo>
                    <a:pt x="77" y="1661"/>
                    <a:pt x="68" y="1831"/>
                    <a:pt x="34" y="1899"/>
                  </a:cubicBezTo>
                  <a:cubicBezTo>
                    <a:pt x="0" y="1968"/>
                    <a:pt x="17" y="2036"/>
                    <a:pt x="85" y="2053"/>
                  </a:cubicBezTo>
                  <a:cubicBezTo>
                    <a:pt x="154" y="2061"/>
                    <a:pt x="196" y="2061"/>
                    <a:pt x="196" y="1959"/>
                  </a:cubicBezTo>
                  <a:cubicBezTo>
                    <a:pt x="196" y="1848"/>
                    <a:pt x="162" y="1738"/>
                    <a:pt x="162" y="1635"/>
                  </a:cubicBezTo>
                  <a:cubicBezTo>
                    <a:pt x="154" y="1533"/>
                    <a:pt x="94" y="1533"/>
                    <a:pt x="85" y="1601"/>
                  </a:cubicBezTo>
                  <a:close/>
                  <a:moveTo>
                    <a:pt x="375" y="1456"/>
                  </a:moveTo>
                  <a:cubicBezTo>
                    <a:pt x="426" y="1448"/>
                    <a:pt x="512" y="1346"/>
                    <a:pt x="580" y="1303"/>
                  </a:cubicBezTo>
                  <a:cubicBezTo>
                    <a:pt x="648" y="1269"/>
                    <a:pt x="640" y="1260"/>
                    <a:pt x="725" y="1269"/>
                  </a:cubicBezTo>
                  <a:cubicBezTo>
                    <a:pt x="802" y="1286"/>
                    <a:pt x="819" y="1269"/>
                    <a:pt x="827" y="1209"/>
                  </a:cubicBezTo>
                  <a:cubicBezTo>
                    <a:pt x="836" y="1150"/>
                    <a:pt x="844" y="1158"/>
                    <a:pt x="878" y="1133"/>
                  </a:cubicBezTo>
                  <a:cubicBezTo>
                    <a:pt x="913" y="1107"/>
                    <a:pt x="921" y="1090"/>
                    <a:pt x="930" y="1048"/>
                  </a:cubicBezTo>
                  <a:cubicBezTo>
                    <a:pt x="930" y="996"/>
                    <a:pt x="964" y="979"/>
                    <a:pt x="1032" y="928"/>
                  </a:cubicBezTo>
                  <a:cubicBezTo>
                    <a:pt x="1109" y="877"/>
                    <a:pt x="1202" y="800"/>
                    <a:pt x="1168" y="869"/>
                  </a:cubicBezTo>
                  <a:cubicBezTo>
                    <a:pt x="1143" y="928"/>
                    <a:pt x="1160" y="954"/>
                    <a:pt x="1032" y="1099"/>
                  </a:cubicBezTo>
                  <a:cubicBezTo>
                    <a:pt x="895" y="1243"/>
                    <a:pt x="878" y="1278"/>
                    <a:pt x="998" y="1269"/>
                  </a:cubicBezTo>
                  <a:cubicBezTo>
                    <a:pt x="1109" y="1260"/>
                    <a:pt x="1185" y="1192"/>
                    <a:pt x="1168" y="1286"/>
                  </a:cubicBezTo>
                  <a:cubicBezTo>
                    <a:pt x="1151" y="1380"/>
                    <a:pt x="981" y="1473"/>
                    <a:pt x="921" y="1473"/>
                  </a:cubicBezTo>
                  <a:cubicBezTo>
                    <a:pt x="870" y="1473"/>
                    <a:pt x="853" y="1490"/>
                    <a:pt x="870" y="1525"/>
                  </a:cubicBezTo>
                  <a:cubicBezTo>
                    <a:pt x="895" y="1550"/>
                    <a:pt x="1023" y="1593"/>
                    <a:pt x="1040" y="1576"/>
                  </a:cubicBezTo>
                  <a:cubicBezTo>
                    <a:pt x="1058" y="1567"/>
                    <a:pt x="1134" y="1499"/>
                    <a:pt x="1117" y="1559"/>
                  </a:cubicBezTo>
                  <a:cubicBezTo>
                    <a:pt x="1109" y="1618"/>
                    <a:pt x="1109" y="1627"/>
                    <a:pt x="1168" y="1618"/>
                  </a:cubicBezTo>
                  <a:cubicBezTo>
                    <a:pt x="1220" y="1610"/>
                    <a:pt x="1254" y="1533"/>
                    <a:pt x="1271" y="1456"/>
                  </a:cubicBezTo>
                  <a:cubicBezTo>
                    <a:pt x="1288" y="1380"/>
                    <a:pt x="1296" y="1354"/>
                    <a:pt x="1382" y="1295"/>
                  </a:cubicBezTo>
                  <a:cubicBezTo>
                    <a:pt x="1458" y="1235"/>
                    <a:pt x="1544" y="1030"/>
                    <a:pt x="1424" y="1116"/>
                  </a:cubicBezTo>
                  <a:cubicBezTo>
                    <a:pt x="1305" y="1192"/>
                    <a:pt x="1313" y="1175"/>
                    <a:pt x="1271" y="1141"/>
                  </a:cubicBezTo>
                  <a:cubicBezTo>
                    <a:pt x="1237" y="1107"/>
                    <a:pt x="1177" y="1099"/>
                    <a:pt x="1143" y="1116"/>
                  </a:cubicBezTo>
                  <a:cubicBezTo>
                    <a:pt x="1109" y="1141"/>
                    <a:pt x="1100" y="1099"/>
                    <a:pt x="1168" y="1039"/>
                  </a:cubicBezTo>
                  <a:cubicBezTo>
                    <a:pt x="1228" y="979"/>
                    <a:pt x="1390" y="860"/>
                    <a:pt x="1347" y="826"/>
                  </a:cubicBezTo>
                  <a:cubicBezTo>
                    <a:pt x="1305" y="800"/>
                    <a:pt x="1279" y="792"/>
                    <a:pt x="1245" y="792"/>
                  </a:cubicBezTo>
                  <a:cubicBezTo>
                    <a:pt x="1211" y="800"/>
                    <a:pt x="1228" y="758"/>
                    <a:pt x="1296" y="707"/>
                  </a:cubicBezTo>
                  <a:cubicBezTo>
                    <a:pt x="1373" y="656"/>
                    <a:pt x="1484" y="536"/>
                    <a:pt x="1697" y="426"/>
                  </a:cubicBezTo>
                  <a:cubicBezTo>
                    <a:pt x="1902" y="306"/>
                    <a:pt x="1893" y="332"/>
                    <a:pt x="1825" y="519"/>
                  </a:cubicBezTo>
                  <a:cubicBezTo>
                    <a:pt x="1757" y="707"/>
                    <a:pt x="1654" y="971"/>
                    <a:pt x="1620" y="1158"/>
                  </a:cubicBezTo>
                  <a:cubicBezTo>
                    <a:pt x="1578" y="1354"/>
                    <a:pt x="1492" y="1780"/>
                    <a:pt x="1484" y="1840"/>
                  </a:cubicBezTo>
                  <a:cubicBezTo>
                    <a:pt x="1484" y="1908"/>
                    <a:pt x="1484" y="1908"/>
                    <a:pt x="1373" y="1882"/>
                  </a:cubicBezTo>
                  <a:cubicBezTo>
                    <a:pt x="1271" y="1857"/>
                    <a:pt x="1185" y="1831"/>
                    <a:pt x="1092" y="1763"/>
                  </a:cubicBezTo>
                  <a:cubicBezTo>
                    <a:pt x="998" y="1695"/>
                    <a:pt x="887" y="1661"/>
                    <a:pt x="921" y="1712"/>
                  </a:cubicBezTo>
                  <a:cubicBezTo>
                    <a:pt x="955" y="1772"/>
                    <a:pt x="1220" y="1968"/>
                    <a:pt x="1313" y="2061"/>
                  </a:cubicBezTo>
                  <a:cubicBezTo>
                    <a:pt x="1407" y="2155"/>
                    <a:pt x="1509" y="2206"/>
                    <a:pt x="1569" y="2087"/>
                  </a:cubicBezTo>
                  <a:cubicBezTo>
                    <a:pt x="1620" y="1959"/>
                    <a:pt x="1637" y="1703"/>
                    <a:pt x="1637" y="1542"/>
                  </a:cubicBezTo>
                  <a:cubicBezTo>
                    <a:pt x="1637" y="1371"/>
                    <a:pt x="1680" y="1278"/>
                    <a:pt x="1723" y="1116"/>
                  </a:cubicBezTo>
                  <a:cubicBezTo>
                    <a:pt x="1774" y="954"/>
                    <a:pt x="1825" y="749"/>
                    <a:pt x="1927" y="570"/>
                  </a:cubicBezTo>
                  <a:cubicBezTo>
                    <a:pt x="2030" y="400"/>
                    <a:pt x="2038" y="289"/>
                    <a:pt x="1936" y="289"/>
                  </a:cubicBezTo>
                  <a:cubicBezTo>
                    <a:pt x="1834" y="289"/>
                    <a:pt x="1706" y="315"/>
                    <a:pt x="1450" y="511"/>
                  </a:cubicBezTo>
                  <a:cubicBezTo>
                    <a:pt x="1185" y="715"/>
                    <a:pt x="1143" y="775"/>
                    <a:pt x="1058" y="817"/>
                  </a:cubicBezTo>
                  <a:cubicBezTo>
                    <a:pt x="972" y="860"/>
                    <a:pt x="1023" y="817"/>
                    <a:pt x="1083" y="724"/>
                  </a:cubicBezTo>
                  <a:cubicBezTo>
                    <a:pt x="1134" y="630"/>
                    <a:pt x="1202" y="562"/>
                    <a:pt x="1288" y="519"/>
                  </a:cubicBezTo>
                  <a:cubicBezTo>
                    <a:pt x="1373" y="477"/>
                    <a:pt x="1492" y="357"/>
                    <a:pt x="1450" y="332"/>
                  </a:cubicBezTo>
                  <a:cubicBezTo>
                    <a:pt x="1407" y="298"/>
                    <a:pt x="1373" y="323"/>
                    <a:pt x="1347" y="340"/>
                  </a:cubicBezTo>
                  <a:cubicBezTo>
                    <a:pt x="1330" y="357"/>
                    <a:pt x="1424" y="221"/>
                    <a:pt x="1322" y="110"/>
                  </a:cubicBezTo>
                  <a:cubicBezTo>
                    <a:pt x="1220" y="0"/>
                    <a:pt x="1177" y="25"/>
                    <a:pt x="1211" y="76"/>
                  </a:cubicBezTo>
                  <a:cubicBezTo>
                    <a:pt x="1237" y="136"/>
                    <a:pt x="1202" y="460"/>
                    <a:pt x="1083" y="536"/>
                  </a:cubicBezTo>
                  <a:cubicBezTo>
                    <a:pt x="964" y="613"/>
                    <a:pt x="930" y="596"/>
                    <a:pt x="836" y="647"/>
                  </a:cubicBezTo>
                  <a:cubicBezTo>
                    <a:pt x="742" y="707"/>
                    <a:pt x="640" y="741"/>
                    <a:pt x="580" y="741"/>
                  </a:cubicBezTo>
                  <a:cubicBezTo>
                    <a:pt x="512" y="741"/>
                    <a:pt x="640" y="792"/>
                    <a:pt x="759" y="775"/>
                  </a:cubicBezTo>
                  <a:cubicBezTo>
                    <a:pt x="878" y="758"/>
                    <a:pt x="1040" y="630"/>
                    <a:pt x="998" y="724"/>
                  </a:cubicBezTo>
                  <a:cubicBezTo>
                    <a:pt x="947" y="817"/>
                    <a:pt x="947" y="852"/>
                    <a:pt x="708" y="1073"/>
                  </a:cubicBezTo>
                  <a:cubicBezTo>
                    <a:pt x="469" y="1303"/>
                    <a:pt x="188" y="1499"/>
                    <a:pt x="375" y="1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74" name="íṧlidé"/>
            <p:cNvSpPr/>
            <p:nvPr/>
          </p:nvSpPr>
          <p:spPr bwMode="auto">
            <a:xfrm>
              <a:off x="6496620" y="2708595"/>
              <a:ext cx="824628" cy="841914"/>
            </a:xfrm>
            <a:custGeom>
              <a:avLst/>
              <a:gdLst>
                <a:gd name="T0" fmla="*/ 947 w 2132"/>
                <a:gd name="T1" fmla="*/ 912 h 2181"/>
                <a:gd name="T2" fmla="*/ 699 w 2132"/>
                <a:gd name="T3" fmla="*/ 1303 h 2181"/>
                <a:gd name="T4" fmla="*/ 580 w 2132"/>
                <a:gd name="T5" fmla="*/ 1363 h 2181"/>
                <a:gd name="T6" fmla="*/ 725 w 2132"/>
                <a:gd name="T7" fmla="*/ 758 h 2181"/>
                <a:gd name="T8" fmla="*/ 810 w 2132"/>
                <a:gd name="T9" fmla="*/ 545 h 2181"/>
                <a:gd name="T10" fmla="*/ 870 w 2132"/>
                <a:gd name="T11" fmla="*/ 153 h 2181"/>
                <a:gd name="T12" fmla="*/ 520 w 2132"/>
                <a:gd name="T13" fmla="*/ 187 h 2181"/>
                <a:gd name="T14" fmla="*/ 213 w 2132"/>
                <a:gd name="T15" fmla="*/ 290 h 2181"/>
                <a:gd name="T16" fmla="*/ 580 w 2132"/>
                <a:gd name="T17" fmla="*/ 298 h 2181"/>
                <a:gd name="T18" fmla="*/ 793 w 2132"/>
                <a:gd name="T19" fmla="*/ 264 h 2181"/>
                <a:gd name="T20" fmla="*/ 725 w 2132"/>
                <a:gd name="T21" fmla="*/ 477 h 2181"/>
                <a:gd name="T22" fmla="*/ 614 w 2132"/>
                <a:gd name="T23" fmla="*/ 613 h 2181"/>
                <a:gd name="T24" fmla="*/ 469 w 2132"/>
                <a:gd name="T25" fmla="*/ 852 h 2181"/>
                <a:gd name="T26" fmla="*/ 478 w 2132"/>
                <a:gd name="T27" fmla="*/ 1099 h 2181"/>
                <a:gd name="T28" fmla="*/ 316 w 2132"/>
                <a:gd name="T29" fmla="*/ 1499 h 2181"/>
                <a:gd name="T30" fmla="*/ 128 w 2132"/>
                <a:gd name="T31" fmla="*/ 1806 h 2181"/>
                <a:gd name="T32" fmla="*/ 43 w 2132"/>
                <a:gd name="T33" fmla="*/ 2104 h 2181"/>
                <a:gd name="T34" fmla="*/ 188 w 2132"/>
                <a:gd name="T35" fmla="*/ 2096 h 2181"/>
                <a:gd name="T36" fmla="*/ 375 w 2132"/>
                <a:gd name="T37" fmla="*/ 1900 h 2181"/>
                <a:gd name="T38" fmla="*/ 554 w 2132"/>
                <a:gd name="T39" fmla="*/ 1687 h 2181"/>
                <a:gd name="T40" fmla="*/ 725 w 2132"/>
                <a:gd name="T41" fmla="*/ 1414 h 2181"/>
                <a:gd name="T42" fmla="*/ 947 w 2132"/>
                <a:gd name="T43" fmla="*/ 1133 h 2181"/>
                <a:gd name="T44" fmla="*/ 947 w 2132"/>
                <a:gd name="T45" fmla="*/ 912 h 2181"/>
                <a:gd name="T46" fmla="*/ 1109 w 2132"/>
                <a:gd name="T47" fmla="*/ 622 h 2181"/>
                <a:gd name="T48" fmla="*/ 1501 w 2132"/>
                <a:gd name="T49" fmla="*/ 477 h 2181"/>
                <a:gd name="T50" fmla="*/ 1561 w 2132"/>
                <a:gd name="T51" fmla="*/ 596 h 2181"/>
                <a:gd name="T52" fmla="*/ 1433 w 2132"/>
                <a:gd name="T53" fmla="*/ 1159 h 2181"/>
                <a:gd name="T54" fmla="*/ 1365 w 2132"/>
                <a:gd name="T55" fmla="*/ 1329 h 2181"/>
                <a:gd name="T56" fmla="*/ 1407 w 2132"/>
                <a:gd name="T57" fmla="*/ 1448 h 2181"/>
                <a:gd name="T58" fmla="*/ 1433 w 2132"/>
                <a:gd name="T59" fmla="*/ 1653 h 2181"/>
                <a:gd name="T60" fmla="*/ 1330 w 2132"/>
                <a:gd name="T61" fmla="*/ 2028 h 2181"/>
                <a:gd name="T62" fmla="*/ 1527 w 2132"/>
                <a:gd name="T63" fmla="*/ 2113 h 2181"/>
                <a:gd name="T64" fmla="*/ 1765 w 2132"/>
                <a:gd name="T65" fmla="*/ 1993 h 2181"/>
                <a:gd name="T66" fmla="*/ 1919 w 2132"/>
                <a:gd name="T67" fmla="*/ 1857 h 2181"/>
                <a:gd name="T68" fmla="*/ 1765 w 2132"/>
                <a:gd name="T69" fmla="*/ 1866 h 2181"/>
                <a:gd name="T70" fmla="*/ 1518 w 2132"/>
                <a:gd name="T71" fmla="*/ 1849 h 2181"/>
                <a:gd name="T72" fmla="*/ 1561 w 2132"/>
                <a:gd name="T73" fmla="*/ 1423 h 2181"/>
                <a:gd name="T74" fmla="*/ 1620 w 2132"/>
                <a:gd name="T75" fmla="*/ 1022 h 2181"/>
                <a:gd name="T76" fmla="*/ 1757 w 2132"/>
                <a:gd name="T77" fmla="*/ 545 h 2181"/>
                <a:gd name="T78" fmla="*/ 2107 w 2132"/>
                <a:gd name="T79" fmla="*/ 196 h 2181"/>
                <a:gd name="T80" fmla="*/ 1893 w 2132"/>
                <a:gd name="T81" fmla="*/ 68 h 2181"/>
                <a:gd name="T82" fmla="*/ 1424 w 2132"/>
                <a:gd name="T83" fmla="*/ 358 h 2181"/>
                <a:gd name="T84" fmla="*/ 1075 w 2132"/>
                <a:gd name="T85" fmla="*/ 545 h 2181"/>
                <a:gd name="T86" fmla="*/ 1109 w 2132"/>
                <a:gd name="T87" fmla="*/ 622 h 2181"/>
                <a:gd name="T88" fmla="*/ 1689 w 2132"/>
                <a:gd name="T89" fmla="*/ 324 h 2181"/>
                <a:gd name="T90" fmla="*/ 1672 w 2132"/>
                <a:gd name="T91" fmla="*/ 409 h 2181"/>
                <a:gd name="T92" fmla="*/ 1868 w 2132"/>
                <a:gd name="T93" fmla="*/ 315 h 2181"/>
                <a:gd name="T94" fmla="*/ 1927 w 2132"/>
                <a:gd name="T95" fmla="*/ 205 h 2181"/>
                <a:gd name="T96" fmla="*/ 1689 w 2132"/>
                <a:gd name="T97" fmla="*/ 324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2" h="2181">
                  <a:moveTo>
                    <a:pt x="947" y="912"/>
                  </a:moveTo>
                  <a:cubicBezTo>
                    <a:pt x="921" y="988"/>
                    <a:pt x="802" y="1201"/>
                    <a:pt x="699" y="1303"/>
                  </a:cubicBezTo>
                  <a:cubicBezTo>
                    <a:pt x="606" y="1414"/>
                    <a:pt x="554" y="1465"/>
                    <a:pt x="580" y="1363"/>
                  </a:cubicBezTo>
                  <a:cubicBezTo>
                    <a:pt x="606" y="1261"/>
                    <a:pt x="734" y="809"/>
                    <a:pt x="725" y="758"/>
                  </a:cubicBezTo>
                  <a:cubicBezTo>
                    <a:pt x="725" y="699"/>
                    <a:pt x="751" y="690"/>
                    <a:pt x="810" y="545"/>
                  </a:cubicBezTo>
                  <a:cubicBezTo>
                    <a:pt x="870" y="400"/>
                    <a:pt x="964" y="230"/>
                    <a:pt x="870" y="153"/>
                  </a:cubicBezTo>
                  <a:cubicBezTo>
                    <a:pt x="785" y="85"/>
                    <a:pt x="657" y="170"/>
                    <a:pt x="520" y="187"/>
                  </a:cubicBezTo>
                  <a:cubicBezTo>
                    <a:pt x="392" y="205"/>
                    <a:pt x="213" y="222"/>
                    <a:pt x="213" y="290"/>
                  </a:cubicBezTo>
                  <a:cubicBezTo>
                    <a:pt x="213" y="358"/>
                    <a:pt x="495" y="332"/>
                    <a:pt x="580" y="298"/>
                  </a:cubicBezTo>
                  <a:cubicBezTo>
                    <a:pt x="674" y="256"/>
                    <a:pt x="785" y="187"/>
                    <a:pt x="793" y="264"/>
                  </a:cubicBezTo>
                  <a:cubicBezTo>
                    <a:pt x="793" y="341"/>
                    <a:pt x="793" y="375"/>
                    <a:pt x="725" y="477"/>
                  </a:cubicBezTo>
                  <a:cubicBezTo>
                    <a:pt x="665" y="588"/>
                    <a:pt x="699" y="588"/>
                    <a:pt x="614" y="613"/>
                  </a:cubicBezTo>
                  <a:cubicBezTo>
                    <a:pt x="537" y="647"/>
                    <a:pt x="444" y="690"/>
                    <a:pt x="469" y="852"/>
                  </a:cubicBezTo>
                  <a:cubicBezTo>
                    <a:pt x="495" y="1014"/>
                    <a:pt x="512" y="1005"/>
                    <a:pt x="478" y="1099"/>
                  </a:cubicBezTo>
                  <a:cubicBezTo>
                    <a:pt x="444" y="1184"/>
                    <a:pt x="341" y="1414"/>
                    <a:pt x="316" y="1499"/>
                  </a:cubicBezTo>
                  <a:cubicBezTo>
                    <a:pt x="299" y="1585"/>
                    <a:pt x="213" y="1687"/>
                    <a:pt x="128" y="1806"/>
                  </a:cubicBezTo>
                  <a:cubicBezTo>
                    <a:pt x="43" y="1925"/>
                    <a:pt x="0" y="2019"/>
                    <a:pt x="43" y="2104"/>
                  </a:cubicBezTo>
                  <a:cubicBezTo>
                    <a:pt x="85" y="2181"/>
                    <a:pt x="94" y="2181"/>
                    <a:pt x="188" y="2096"/>
                  </a:cubicBezTo>
                  <a:cubicBezTo>
                    <a:pt x="273" y="2019"/>
                    <a:pt x="316" y="2010"/>
                    <a:pt x="375" y="1900"/>
                  </a:cubicBezTo>
                  <a:cubicBezTo>
                    <a:pt x="444" y="1789"/>
                    <a:pt x="486" y="1729"/>
                    <a:pt x="554" y="1687"/>
                  </a:cubicBezTo>
                  <a:cubicBezTo>
                    <a:pt x="614" y="1644"/>
                    <a:pt x="614" y="1525"/>
                    <a:pt x="725" y="1414"/>
                  </a:cubicBezTo>
                  <a:cubicBezTo>
                    <a:pt x="836" y="1303"/>
                    <a:pt x="870" y="1278"/>
                    <a:pt x="947" y="1133"/>
                  </a:cubicBezTo>
                  <a:cubicBezTo>
                    <a:pt x="1023" y="988"/>
                    <a:pt x="1032" y="750"/>
                    <a:pt x="947" y="912"/>
                  </a:cubicBezTo>
                  <a:close/>
                  <a:moveTo>
                    <a:pt x="1109" y="622"/>
                  </a:moveTo>
                  <a:cubicBezTo>
                    <a:pt x="1211" y="605"/>
                    <a:pt x="1424" y="520"/>
                    <a:pt x="1501" y="477"/>
                  </a:cubicBezTo>
                  <a:cubicBezTo>
                    <a:pt x="1569" y="426"/>
                    <a:pt x="1595" y="417"/>
                    <a:pt x="1561" y="596"/>
                  </a:cubicBezTo>
                  <a:cubicBezTo>
                    <a:pt x="1535" y="775"/>
                    <a:pt x="1467" y="1099"/>
                    <a:pt x="1433" y="1159"/>
                  </a:cubicBezTo>
                  <a:cubicBezTo>
                    <a:pt x="1407" y="1218"/>
                    <a:pt x="1365" y="1235"/>
                    <a:pt x="1365" y="1329"/>
                  </a:cubicBezTo>
                  <a:cubicBezTo>
                    <a:pt x="1373" y="1423"/>
                    <a:pt x="1382" y="1414"/>
                    <a:pt x="1407" y="1448"/>
                  </a:cubicBezTo>
                  <a:cubicBezTo>
                    <a:pt x="1441" y="1474"/>
                    <a:pt x="1458" y="1568"/>
                    <a:pt x="1433" y="1653"/>
                  </a:cubicBezTo>
                  <a:cubicBezTo>
                    <a:pt x="1399" y="1738"/>
                    <a:pt x="1288" y="1900"/>
                    <a:pt x="1330" y="2028"/>
                  </a:cubicBezTo>
                  <a:cubicBezTo>
                    <a:pt x="1373" y="2147"/>
                    <a:pt x="1433" y="2155"/>
                    <a:pt x="1527" y="2113"/>
                  </a:cubicBezTo>
                  <a:cubicBezTo>
                    <a:pt x="1620" y="2062"/>
                    <a:pt x="1663" y="2079"/>
                    <a:pt x="1765" y="1993"/>
                  </a:cubicBezTo>
                  <a:cubicBezTo>
                    <a:pt x="1868" y="1908"/>
                    <a:pt x="1893" y="1908"/>
                    <a:pt x="1919" y="1857"/>
                  </a:cubicBezTo>
                  <a:cubicBezTo>
                    <a:pt x="1945" y="1798"/>
                    <a:pt x="1885" y="1806"/>
                    <a:pt x="1765" y="1866"/>
                  </a:cubicBezTo>
                  <a:cubicBezTo>
                    <a:pt x="1655" y="1917"/>
                    <a:pt x="1510" y="2010"/>
                    <a:pt x="1518" y="1849"/>
                  </a:cubicBezTo>
                  <a:cubicBezTo>
                    <a:pt x="1527" y="1678"/>
                    <a:pt x="1595" y="1602"/>
                    <a:pt x="1561" y="1423"/>
                  </a:cubicBezTo>
                  <a:cubicBezTo>
                    <a:pt x="1527" y="1244"/>
                    <a:pt x="1552" y="1218"/>
                    <a:pt x="1620" y="1022"/>
                  </a:cubicBezTo>
                  <a:cubicBezTo>
                    <a:pt x="1689" y="835"/>
                    <a:pt x="1680" y="579"/>
                    <a:pt x="1757" y="545"/>
                  </a:cubicBezTo>
                  <a:cubicBezTo>
                    <a:pt x="1825" y="511"/>
                    <a:pt x="2072" y="307"/>
                    <a:pt x="2107" y="196"/>
                  </a:cubicBezTo>
                  <a:cubicBezTo>
                    <a:pt x="2132" y="94"/>
                    <a:pt x="2098" y="0"/>
                    <a:pt x="1893" y="68"/>
                  </a:cubicBezTo>
                  <a:cubicBezTo>
                    <a:pt x="1689" y="145"/>
                    <a:pt x="1603" y="230"/>
                    <a:pt x="1424" y="358"/>
                  </a:cubicBezTo>
                  <a:cubicBezTo>
                    <a:pt x="1237" y="486"/>
                    <a:pt x="1117" y="528"/>
                    <a:pt x="1075" y="545"/>
                  </a:cubicBezTo>
                  <a:cubicBezTo>
                    <a:pt x="1032" y="562"/>
                    <a:pt x="1032" y="639"/>
                    <a:pt x="1109" y="622"/>
                  </a:cubicBezTo>
                  <a:close/>
                  <a:moveTo>
                    <a:pt x="1689" y="324"/>
                  </a:moveTo>
                  <a:cubicBezTo>
                    <a:pt x="1646" y="358"/>
                    <a:pt x="1586" y="409"/>
                    <a:pt x="1672" y="409"/>
                  </a:cubicBezTo>
                  <a:cubicBezTo>
                    <a:pt x="1757" y="409"/>
                    <a:pt x="1808" y="375"/>
                    <a:pt x="1868" y="315"/>
                  </a:cubicBezTo>
                  <a:cubicBezTo>
                    <a:pt x="1927" y="264"/>
                    <a:pt x="1953" y="230"/>
                    <a:pt x="1927" y="205"/>
                  </a:cubicBezTo>
                  <a:cubicBezTo>
                    <a:pt x="1902" y="170"/>
                    <a:pt x="1800" y="239"/>
                    <a:pt x="1689"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75" name="iSḷíḋé"/>
            <p:cNvSpPr/>
            <p:nvPr/>
          </p:nvSpPr>
          <p:spPr bwMode="auto">
            <a:xfrm>
              <a:off x="7502240" y="2905855"/>
              <a:ext cx="442310" cy="604999"/>
            </a:xfrm>
            <a:custGeom>
              <a:avLst/>
              <a:gdLst>
                <a:gd name="T0" fmla="*/ 478 w 1143"/>
                <a:gd name="T1" fmla="*/ 801 h 1568"/>
                <a:gd name="T2" fmla="*/ 461 w 1143"/>
                <a:gd name="T3" fmla="*/ 954 h 1568"/>
                <a:gd name="T4" fmla="*/ 614 w 1143"/>
                <a:gd name="T5" fmla="*/ 827 h 1568"/>
                <a:gd name="T6" fmla="*/ 904 w 1143"/>
                <a:gd name="T7" fmla="*/ 477 h 1568"/>
                <a:gd name="T8" fmla="*/ 1058 w 1143"/>
                <a:gd name="T9" fmla="*/ 264 h 1568"/>
                <a:gd name="T10" fmla="*/ 1109 w 1143"/>
                <a:gd name="T11" fmla="*/ 85 h 1568"/>
                <a:gd name="T12" fmla="*/ 759 w 1143"/>
                <a:gd name="T13" fmla="*/ 85 h 1568"/>
                <a:gd name="T14" fmla="*/ 375 w 1143"/>
                <a:gd name="T15" fmla="*/ 307 h 1568"/>
                <a:gd name="T16" fmla="*/ 316 w 1143"/>
                <a:gd name="T17" fmla="*/ 418 h 1568"/>
                <a:gd name="T18" fmla="*/ 537 w 1143"/>
                <a:gd name="T19" fmla="*/ 409 h 1568"/>
                <a:gd name="T20" fmla="*/ 665 w 1143"/>
                <a:gd name="T21" fmla="*/ 366 h 1568"/>
                <a:gd name="T22" fmla="*/ 751 w 1143"/>
                <a:gd name="T23" fmla="*/ 324 h 1568"/>
                <a:gd name="T24" fmla="*/ 648 w 1143"/>
                <a:gd name="T25" fmla="*/ 469 h 1568"/>
                <a:gd name="T26" fmla="*/ 563 w 1143"/>
                <a:gd name="T27" fmla="*/ 656 h 1568"/>
                <a:gd name="T28" fmla="*/ 478 w 1143"/>
                <a:gd name="T29" fmla="*/ 801 h 1568"/>
                <a:gd name="T30" fmla="*/ 34 w 1143"/>
                <a:gd name="T31" fmla="*/ 1338 h 1568"/>
                <a:gd name="T32" fmla="*/ 410 w 1143"/>
                <a:gd name="T33" fmla="*/ 1065 h 1568"/>
                <a:gd name="T34" fmla="*/ 870 w 1143"/>
                <a:gd name="T35" fmla="*/ 852 h 1568"/>
                <a:gd name="T36" fmla="*/ 1075 w 1143"/>
                <a:gd name="T37" fmla="*/ 988 h 1568"/>
                <a:gd name="T38" fmla="*/ 896 w 1143"/>
                <a:gd name="T39" fmla="*/ 1142 h 1568"/>
                <a:gd name="T40" fmla="*/ 503 w 1143"/>
                <a:gd name="T41" fmla="*/ 1431 h 1568"/>
                <a:gd name="T42" fmla="*/ 333 w 1143"/>
                <a:gd name="T43" fmla="*/ 1525 h 1568"/>
                <a:gd name="T44" fmla="*/ 230 w 1143"/>
                <a:gd name="T45" fmla="*/ 1542 h 1568"/>
                <a:gd name="T46" fmla="*/ 34 w 1143"/>
                <a:gd name="T47" fmla="*/ 1440 h 1568"/>
                <a:gd name="T48" fmla="*/ 34 w 1143"/>
                <a:gd name="T49" fmla="*/ 133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1568">
                  <a:moveTo>
                    <a:pt x="478" y="801"/>
                  </a:moveTo>
                  <a:cubicBezTo>
                    <a:pt x="452" y="878"/>
                    <a:pt x="435" y="946"/>
                    <a:pt x="461" y="954"/>
                  </a:cubicBezTo>
                  <a:cubicBezTo>
                    <a:pt x="495" y="954"/>
                    <a:pt x="546" y="912"/>
                    <a:pt x="614" y="827"/>
                  </a:cubicBezTo>
                  <a:cubicBezTo>
                    <a:pt x="674" y="733"/>
                    <a:pt x="836" y="537"/>
                    <a:pt x="904" y="477"/>
                  </a:cubicBezTo>
                  <a:cubicBezTo>
                    <a:pt x="972" y="418"/>
                    <a:pt x="1032" y="332"/>
                    <a:pt x="1058" y="264"/>
                  </a:cubicBezTo>
                  <a:cubicBezTo>
                    <a:pt x="1075" y="196"/>
                    <a:pt x="1143" y="154"/>
                    <a:pt x="1109" y="85"/>
                  </a:cubicBezTo>
                  <a:cubicBezTo>
                    <a:pt x="1075" y="9"/>
                    <a:pt x="921" y="0"/>
                    <a:pt x="759" y="85"/>
                  </a:cubicBezTo>
                  <a:cubicBezTo>
                    <a:pt x="606" y="171"/>
                    <a:pt x="495" y="247"/>
                    <a:pt x="375" y="307"/>
                  </a:cubicBezTo>
                  <a:cubicBezTo>
                    <a:pt x="247" y="375"/>
                    <a:pt x="213" y="384"/>
                    <a:pt x="316" y="418"/>
                  </a:cubicBezTo>
                  <a:cubicBezTo>
                    <a:pt x="418" y="443"/>
                    <a:pt x="478" y="452"/>
                    <a:pt x="537" y="409"/>
                  </a:cubicBezTo>
                  <a:cubicBezTo>
                    <a:pt x="597" y="366"/>
                    <a:pt x="631" y="401"/>
                    <a:pt x="665" y="366"/>
                  </a:cubicBezTo>
                  <a:cubicBezTo>
                    <a:pt x="691" y="332"/>
                    <a:pt x="751" y="290"/>
                    <a:pt x="751" y="324"/>
                  </a:cubicBezTo>
                  <a:cubicBezTo>
                    <a:pt x="751" y="366"/>
                    <a:pt x="717" y="341"/>
                    <a:pt x="648" y="469"/>
                  </a:cubicBezTo>
                  <a:cubicBezTo>
                    <a:pt x="580" y="605"/>
                    <a:pt x="614" y="571"/>
                    <a:pt x="563" y="656"/>
                  </a:cubicBezTo>
                  <a:cubicBezTo>
                    <a:pt x="512" y="733"/>
                    <a:pt x="495" y="758"/>
                    <a:pt x="478" y="801"/>
                  </a:cubicBezTo>
                  <a:close/>
                  <a:moveTo>
                    <a:pt x="34" y="1338"/>
                  </a:moveTo>
                  <a:cubicBezTo>
                    <a:pt x="85" y="1321"/>
                    <a:pt x="137" y="1218"/>
                    <a:pt x="410" y="1065"/>
                  </a:cubicBezTo>
                  <a:cubicBezTo>
                    <a:pt x="674" y="912"/>
                    <a:pt x="717" y="869"/>
                    <a:pt x="870" y="852"/>
                  </a:cubicBezTo>
                  <a:cubicBezTo>
                    <a:pt x="1024" y="844"/>
                    <a:pt x="1100" y="903"/>
                    <a:pt x="1075" y="988"/>
                  </a:cubicBezTo>
                  <a:cubicBezTo>
                    <a:pt x="1041" y="1074"/>
                    <a:pt x="1015" y="1048"/>
                    <a:pt x="896" y="1142"/>
                  </a:cubicBezTo>
                  <a:cubicBezTo>
                    <a:pt x="768" y="1227"/>
                    <a:pt x="665" y="1338"/>
                    <a:pt x="503" y="1431"/>
                  </a:cubicBezTo>
                  <a:cubicBezTo>
                    <a:pt x="350" y="1525"/>
                    <a:pt x="367" y="1491"/>
                    <a:pt x="333" y="1525"/>
                  </a:cubicBezTo>
                  <a:cubicBezTo>
                    <a:pt x="290" y="1568"/>
                    <a:pt x="299" y="1559"/>
                    <a:pt x="230" y="1542"/>
                  </a:cubicBezTo>
                  <a:cubicBezTo>
                    <a:pt x="162" y="1525"/>
                    <a:pt x="26" y="1465"/>
                    <a:pt x="34" y="1440"/>
                  </a:cubicBezTo>
                  <a:cubicBezTo>
                    <a:pt x="43" y="1406"/>
                    <a:pt x="0" y="1346"/>
                    <a:pt x="34" y="13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76" name="iṣlîḍé"/>
            <p:cNvSpPr/>
            <p:nvPr/>
          </p:nvSpPr>
          <p:spPr bwMode="auto">
            <a:xfrm>
              <a:off x="8125540" y="2708595"/>
              <a:ext cx="791073" cy="861233"/>
            </a:xfrm>
            <a:custGeom>
              <a:avLst/>
              <a:gdLst>
                <a:gd name="T0" fmla="*/ 1492 w 2047"/>
                <a:gd name="T1" fmla="*/ 1286 h 2232"/>
                <a:gd name="T2" fmla="*/ 1654 w 2047"/>
                <a:gd name="T3" fmla="*/ 1457 h 2232"/>
                <a:gd name="T4" fmla="*/ 1620 w 2047"/>
                <a:gd name="T5" fmla="*/ 1687 h 2232"/>
                <a:gd name="T6" fmla="*/ 1509 w 2047"/>
                <a:gd name="T7" fmla="*/ 1883 h 2232"/>
                <a:gd name="T8" fmla="*/ 1740 w 2047"/>
                <a:gd name="T9" fmla="*/ 1780 h 2232"/>
                <a:gd name="T10" fmla="*/ 1979 w 2047"/>
                <a:gd name="T11" fmla="*/ 1687 h 2232"/>
                <a:gd name="T12" fmla="*/ 1987 w 2047"/>
                <a:gd name="T13" fmla="*/ 1491 h 2232"/>
                <a:gd name="T14" fmla="*/ 1492 w 2047"/>
                <a:gd name="T15" fmla="*/ 1286 h 2232"/>
                <a:gd name="T16" fmla="*/ 1202 w 2047"/>
                <a:gd name="T17" fmla="*/ 869 h 2232"/>
                <a:gd name="T18" fmla="*/ 1382 w 2047"/>
                <a:gd name="T19" fmla="*/ 733 h 2232"/>
                <a:gd name="T20" fmla="*/ 1620 w 2047"/>
                <a:gd name="T21" fmla="*/ 511 h 2232"/>
                <a:gd name="T22" fmla="*/ 1689 w 2047"/>
                <a:gd name="T23" fmla="*/ 358 h 2232"/>
                <a:gd name="T24" fmla="*/ 1458 w 2047"/>
                <a:gd name="T25" fmla="*/ 375 h 2232"/>
                <a:gd name="T26" fmla="*/ 1296 w 2047"/>
                <a:gd name="T27" fmla="*/ 554 h 2232"/>
                <a:gd name="T28" fmla="*/ 1228 w 2047"/>
                <a:gd name="T29" fmla="*/ 273 h 2232"/>
                <a:gd name="T30" fmla="*/ 827 w 2047"/>
                <a:gd name="T31" fmla="*/ 26 h 2232"/>
                <a:gd name="T32" fmla="*/ 861 w 2047"/>
                <a:gd name="T33" fmla="*/ 136 h 2232"/>
                <a:gd name="T34" fmla="*/ 1109 w 2047"/>
                <a:gd name="T35" fmla="*/ 417 h 2232"/>
                <a:gd name="T36" fmla="*/ 955 w 2047"/>
                <a:gd name="T37" fmla="*/ 792 h 2232"/>
                <a:gd name="T38" fmla="*/ 563 w 2047"/>
                <a:gd name="T39" fmla="*/ 997 h 2232"/>
                <a:gd name="T40" fmla="*/ 316 w 2047"/>
                <a:gd name="T41" fmla="*/ 1108 h 2232"/>
                <a:gd name="T42" fmla="*/ 691 w 2047"/>
                <a:gd name="T43" fmla="*/ 1090 h 2232"/>
                <a:gd name="T44" fmla="*/ 802 w 2047"/>
                <a:gd name="T45" fmla="*/ 1133 h 2232"/>
                <a:gd name="T46" fmla="*/ 657 w 2047"/>
                <a:gd name="T47" fmla="*/ 1448 h 2232"/>
                <a:gd name="T48" fmla="*/ 460 w 2047"/>
                <a:gd name="T49" fmla="*/ 1729 h 2232"/>
                <a:gd name="T50" fmla="*/ 136 w 2047"/>
                <a:gd name="T51" fmla="*/ 2062 h 2232"/>
                <a:gd name="T52" fmla="*/ 85 w 2047"/>
                <a:gd name="T53" fmla="*/ 2206 h 2232"/>
                <a:gd name="T54" fmla="*/ 512 w 2047"/>
                <a:gd name="T55" fmla="*/ 1891 h 2232"/>
                <a:gd name="T56" fmla="*/ 904 w 2047"/>
                <a:gd name="T57" fmla="*/ 1278 h 2232"/>
                <a:gd name="T58" fmla="*/ 1202 w 2047"/>
                <a:gd name="T59" fmla="*/ 869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7" h="2232">
                  <a:moveTo>
                    <a:pt x="1492" y="1286"/>
                  </a:moveTo>
                  <a:cubicBezTo>
                    <a:pt x="1535" y="1338"/>
                    <a:pt x="1629" y="1397"/>
                    <a:pt x="1654" y="1457"/>
                  </a:cubicBezTo>
                  <a:cubicBezTo>
                    <a:pt x="1680" y="1525"/>
                    <a:pt x="1689" y="1610"/>
                    <a:pt x="1620" y="1687"/>
                  </a:cubicBezTo>
                  <a:cubicBezTo>
                    <a:pt x="1544" y="1763"/>
                    <a:pt x="1433" y="1883"/>
                    <a:pt x="1509" y="1883"/>
                  </a:cubicBezTo>
                  <a:cubicBezTo>
                    <a:pt x="1586" y="1891"/>
                    <a:pt x="1689" y="1823"/>
                    <a:pt x="1740" y="1780"/>
                  </a:cubicBezTo>
                  <a:cubicBezTo>
                    <a:pt x="1799" y="1746"/>
                    <a:pt x="1953" y="1729"/>
                    <a:pt x="1979" y="1687"/>
                  </a:cubicBezTo>
                  <a:cubicBezTo>
                    <a:pt x="2013" y="1653"/>
                    <a:pt x="2047" y="1550"/>
                    <a:pt x="1987" y="1491"/>
                  </a:cubicBezTo>
                  <a:cubicBezTo>
                    <a:pt x="1927" y="1431"/>
                    <a:pt x="1364" y="1099"/>
                    <a:pt x="1492" y="1286"/>
                  </a:cubicBezTo>
                  <a:close/>
                  <a:moveTo>
                    <a:pt x="1202" y="869"/>
                  </a:moveTo>
                  <a:cubicBezTo>
                    <a:pt x="1288" y="826"/>
                    <a:pt x="1339" y="792"/>
                    <a:pt x="1382" y="733"/>
                  </a:cubicBezTo>
                  <a:cubicBezTo>
                    <a:pt x="1433" y="673"/>
                    <a:pt x="1501" y="613"/>
                    <a:pt x="1620" y="511"/>
                  </a:cubicBezTo>
                  <a:cubicBezTo>
                    <a:pt x="1740" y="400"/>
                    <a:pt x="1706" y="409"/>
                    <a:pt x="1689" y="358"/>
                  </a:cubicBezTo>
                  <a:cubicBezTo>
                    <a:pt x="1680" y="307"/>
                    <a:pt x="1603" y="298"/>
                    <a:pt x="1458" y="375"/>
                  </a:cubicBezTo>
                  <a:cubicBezTo>
                    <a:pt x="1322" y="452"/>
                    <a:pt x="1296" y="647"/>
                    <a:pt x="1296" y="554"/>
                  </a:cubicBezTo>
                  <a:cubicBezTo>
                    <a:pt x="1296" y="452"/>
                    <a:pt x="1347" y="409"/>
                    <a:pt x="1228" y="273"/>
                  </a:cubicBezTo>
                  <a:cubicBezTo>
                    <a:pt x="1117" y="128"/>
                    <a:pt x="938" y="51"/>
                    <a:pt x="827" y="26"/>
                  </a:cubicBezTo>
                  <a:cubicBezTo>
                    <a:pt x="716" y="0"/>
                    <a:pt x="733" y="43"/>
                    <a:pt x="861" y="136"/>
                  </a:cubicBezTo>
                  <a:cubicBezTo>
                    <a:pt x="989" y="230"/>
                    <a:pt x="1109" y="332"/>
                    <a:pt x="1109" y="417"/>
                  </a:cubicBezTo>
                  <a:cubicBezTo>
                    <a:pt x="1100" y="503"/>
                    <a:pt x="1092" y="682"/>
                    <a:pt x="955" y="792"/>
                  </a:cubicBezTo>
                  <a:cubicBezTo>
                    <a:pt x="819" y="903"/>
                    <a:pt x="742" y="937"/>
                    <a:pt x="563" y="997"/>
                  </a:cubicBezTo>
                  <a:cubicBezTo>
                    <a:pt x="375" y="1048"/>
                    <a:pt x="222" y="1073"/>
                    <a:pt x="316" y="1108"/>
                  </a:cubicBezTo>
                  <a:cubicBezTo>
                    <a:pt x="401" y="1142"/>
                    <a:pt x="537" y="1116"/>
                    <a:pt x="691" y="1090"/>
                  </a:cubicBezTo>
                  <a:cubicBezTo>
                    <a:pt x="836" y="1065"/>
                    <a:pt x="827" y="1073"/>
                    <a:pt x="802" y="1133"/>
                  </a:cubicBezTo>
                  <a:cubicBezTo>
                    <a:pt x="768" y="1201"/>
                    <a:pt x="768" y="1244"/>
                    <a:pt x="657" y="1448"/>
                  </a:cubicBezTo>
                  <a:cubicBezTo>
                    <a:pt x="537" y="1644"/>
                    <a:pt x="520" y="1619"/>
                    <a:pt x="460" y="1729"/>
                  </a:cubicBezTo>
                  <a:cubicBezTo>
                    <a:pt x="392" y="1840"/>
                    <a:pt x="273" y="1951"/>
                    <a:pt x="136" y="2062"/>
                  </a:cubicBezTo>
                  <a:cubicBezTo>
                    <a:pt x="9" y="2181"/>
                    <a:pt x="0" y="2232"/>
                    <a:pt x="85" y="2206"/>
                  </a:cubicBezTo>
                  <a:cubicBezTo>
                    <a:pt x="171" y="2172"/>
                    <a:pt x="392" y="2079"/>
                    <a:pt x="512" y="1891"/>
                  </a:cubicBezTo>
                  <a:cubicBezTo>
                    <a:pt x="631" y="1704"/>
                    <a:pt x="878" y="1372"/>
                    <a:pt x="904" y="1278"/>
                  </a:cubicBezTo>
                  <a:cubicBezTo>
                    <a:pt x="930" y="1176"/>
                    <a:pt x="972" y="1005"/>
                    <a:pt x="1202" y="8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sp>
          <p:nvSpPr>
            <p:cNvPr id="77" name="íṧļidé"/>
            <p:cNvSpPr/>
            <p:nvPr/>
          </p:nvSpPr>
          <p:spPr bwMode="auto">
            <a:xfrm>
              <a:off x="9041681" y="2468629"/>
              <a:ext cx="936477" cy="1177459"/>
            </a:xfrm>
            <a:custGeom>
              <a:avLst/>
              <a:gdLst>
                <a:gd name="T0" fmla="*/ 648 w 2422"/>
                <a:gd name="T1" fmla="*/ 1806 h 3050"/>
                <a:gd name="T2" fmla="*/ 759 w 2422"/>
                <a:gd name="T3" fmla="*/ 1627 h 3050"/>
                <a:gd name="T4" fmla="*/ 1450 w 2422"/>
                <a:gd name="T5" fmla="*/ 2471 h 3050"/>
                <a:gd name="T6" fmla="*/ 1475 w 2422"/>
                <a:gd name="T7" fmla="*/ 2155 h 3050"/>
                <a:gd name="T8" fmla="*/ 1637 w 2422"/>
                <a:gd name="T9" fmla="*/ 1840 h 3050"/>
                <a:gd name="T10" fmla="*/ 870 w 2422"/>
                <a:gd name="T11" fmla="*/ 2394 h 3050"/>
                <a:gd name="T12" fmla="*/ 25 w 2422"/>
                <a:gd name="T13" fmla="*/ 2820 h 3050"/>
                <a:gd name="T14" fmla="*/ 179 w 2422"/>
                <a:gd name="T15" fmla="*/ 2752 h 3050"/>
                <a:gd name="T16" fmla="*/ 1705 w 2422"/>
                <a:gd name="T17" fmla="*/ 1602 h 3050"/>
                <a:gd name="T18" fmla="*/ 1688 w 2422"/>
                <a:gd name="T19" fmla="*/ 2002 h 3050"/>
                <a:gd name="T20" fmla="*/ 1646 w 2422"/>
                <a:gd name="T21" fmla="*/ 2317 h 3050"/>
                <a:gd name="T22" fmla="*/ 1842 w 2422"/>
                <a:gd name="T23" fmla="*/ 2496 h 3050"/>
                <a:gd name="T24" fmla="*/ 1552 w 2422"/>
                <a:gd name="T25" fmla="*/ 2973 h 3050"/>
                <a:gd name="T26" fmla="*/ 1040 w 2422"/>
                <a:gd name="T27" fmla="*/ 2965 h 3050"/>
                <a:gd name="T28" fmla="*/ 1450 w 2422"/>
                <a:gd name="T29" fmla="*/ 2471 h 3050"/>
                <a:gd name="T30" fmla="*/ 1501 w 2422"/>
                <a:gd name="T31" fmla="*/ 2615 h 3050"/>
                <a:gd name="T32" fmla="*/ 1219 w 2422"/>
                <a:gd name="T33" fmla="*/ 2760 h 3050"/>
                <a:gd name="T34" fmla="*/ 929 w 2422"/>
                <a:gd name="T35" fmla="*/ 1457 h 3050"/>
                <a:gd name="T36" fmla="*/ 699 w 2422"/>
                <a:gd name="T37" fmla="*/ 1091 h 3050"/>
                <a:gd name="T38" fmla="*/ 1015 w 2422"/>
                <a:gd name="T39" fmla="*/ 1321 h 3050"/>
                <a:gd name="T40" fmla="*/ 912 w 2422"/>
                <a:gd name="T41" fmla="*/ 1193 h 3050"/>
                <a:gd name="T42" fmla="*/ 1390 w 2422"/>
                <a:gd name="T43" fmla="*/ 878 h 3050"/>
                <a:gd name="T44" fmla="*/ 1748 w 2422"/>
                <a:gd name="T45" fmla="*/ 298 h 3050"/>
                <a:gd name="T46" fmla="*/ 1586 w 2422"/>
                <a:gd name="T47" fmla="*/ 77 h 3050"/>
                <a:gd name="T48" fmla="*/ 1799 w 2422"/>
                <a:gd name="T49" fmla="*/ 486 h 3050"/>
                <a:gd name="T50" fmla="*/ 1492 w 2422"/>
                <a:gd name="T51" fmla="*/ 920 h 3050"/>
                <a:gd name="T52" fmla="*/ 1714 w 2422"/>
                <a:gd name="T53" fmla="*/ 954 h 3050"/>
                <a:gd name="T54" fmla="*/ 2251 w 2422"/>
                <a:gd name="T55" fmla="*/ 1082 h 3050"/>
                <a:gd name="T56" fmla="*/ 1637 w 2422"/>
                <a:gd name="T57" fmla="*/ 1610 h 3050"/>
                <a:gd name="T58" fmla="*/ 1484 w 2422"/>
                <a:gd name="T59" fmla="*/ 1508 h 3050"/>
                <a:gd name="T60" fmla="*/ 1211 w 2422"/>
                <a:gd name="T61" fmla="*/ 1474 h 3050"/>
                <a:gd name="T62" fmla="*/ 1458 w 2422"/>
                <a:gd name="T63" fmla="*/ 1184 h 3050"/>
                <a:gd name="T64" fmla="*/ 1151 w 2422"/>
                <a:gd name="T65" fmla="*/ 1329 h 3050"/>
                <a:gd name="T66" fmla="*/ 1091 w 2422"/>
                <a:gd name="T67" fmla="*/ 1576 h 3050"/>
                <a:gd name="T68" fmla="*/ 921 w 2422"/>
                <a:gd name="T69" fmla="*/ 1670 h 3050"/>
                <a:gd name="T70" fmla="*/ 1697 w 2422"/>
                <a:gd name="T71" fmla="*/ 1244 h 3050"/>
                <a:gd name="T72" fmla="*/ 1842 w 2422"/>
                <a:gd name="T73" fmla="*/ 1269 h 3050"/>
                <a:gd name="T74" fmla="*/ 2166 w 2422"/>
                <a:gd name="T75" fmla="*/ 937 h 3050"/>
                <a:gd name="T76" fmla="*/ 1577 w 2422"/>
                <a:gd name="T77" fmla="*/ 1150 h 3050"/>
                <a:gd name="T78" fmla="*/ 1697 w 2422"/>
                <a:gd name="T79" fmla="*/ 1244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22" h="3050">
                  <a:moveTo>
                    <a:pt x="554" y="1534"/>
                  </a:moveTo>
                  <a:cubicBezTo>
                    <a:pt x="597" y="1644"/>
                    <a:pt x="656" y="1721"/>
                    <a:pt x="648" y="1806"/>
                  </a:cubicBezTo>
                  <a:cubicBezTo>
                    <a:pt x="639" y="1883"/>
                    <a:pt x="742" y="1985"/>
                    <a:pt x="801" y="1908"/>
                  </a:cubicBezTo>
                  <a:cubicBezTo>
                    <a:pt x="861" y="1832"/>
                    <a:pt x="861" y="1772"/>
                    <a:pt x="759" y="1627"/>
                  </a:cubicBezTo>
                  <a:cubicBezTo>
                    <a:pt x="665" y="1491"/>
                    <a:pt x="469" y="1363"/>
                    <a:pt x="554" y="1534"/>
                  </a:cubicBezTo>
                  <a:close/>
                  <a:moveTo>
                    <a:pt x="1450" y="2471"/>
                  </a:moveTo>
                  <a:cubicBezTo>
                    <a:pt x="1526" y="2420"/>
                    <a:pt x="1552" y="2334"/>
                    <a:pt x="1543" y="2266"/>
                  </a:cubicBezTo>
                  <a:cubicBezTo>
                    <a:pt x="1543" y="2190"/>
                    <a:pt x="1518" y="2172"/>
                    <a:pt x="1475" y="2155"/>
                  </a:cubicBezTo>
                  <a:cubicBezTo>
                    <a:pt x="1441" y="2138"/>
                    <a:pt x="1441" y="2036"/>
                    <a:pt x="1526" y="1951"/>
                  </a:cubicBezTo>
                  <a:cubicBezTo>
                    <a:pt x="1612" y="1874"/>
                    <a:pt x="1646" y="1866"/>
                    <a:pt x="1637" y="1840"/>
                  </a:cubicBezTo>
                  <a:cubicBezTo>
                    <a:pt x="1637" y="1806"/>
                    <a:pt x="1518" y="1849"/>
                    <a:pt x="1347" y="1977"/>
                  </a:cubicBezTo>
                  <a:cubicBezTo>
                    <a:pt x="1177" y="2113"/>
                    <a:pt x="1100" y="2164"/>
                    <a:pt x="870" y="2394"/>
                  </a:cubicBezTo>
                  <a:cubicBezTo>
                    <a:pt x="639" y="2624"/>
                    <a:pt x="537" y="2752"/>
                    <a:pt x="332" y="2871"/>
                  </a:cubicBezTo>
                  <a:cubicBezTo>
                    <a:pt x="136" y="2990"/>
                    <a:pt x="59" y="2982"/>
                    <a:pt x="25" y="2820"/>
                  </a:cubicBezTo>
                  <a:cubicBezTo>
                    <a:pt x="0" y="2650"/>
                    <a:pt x="77" y="2581"/>
                    <a:pt x="94" y="2624"/>
                  </a:cubicBezTo>
                  <a:cubicBezTo>
                    <a:pt x="111" y="2667"/>
                    <a:pt x="94" y="2794"/>
                    <a:pt x="179" y="2752"/>
                  </a:cubicBezTo>
                  <a:cubicBezTo>
                    <a:pt x="256" y="2718"/>
                    <a:pt x="435" y="2624"/>
                    <a:pt x="810" y="2300"/>
                  </a:cubicBezTo>
                  <a:cubicBezTo>
                    <a:pt x="1185" y="1977"/>
                    <a:pt x="1441" y="1730"/>
                    <a:pt x="1705" y="1602"/>
                  </a:cubicBezTo>
                  <a:cubicBezTo>
                    <a:pt x="1970" y="1482"/>
                    <a:pt x="2064" y="1610"/>
                    <a:pt x="2055" y="1661"/>
                  </a:cubicBezTo>
                  <a:cubicBezTo>
                    <a:pt x="2047" y="1712"/>
                    <a:pt x="1816" y="1891"/>
                    <a:pt x="1688" y="2002"/>
                  </a:cubicBezTo>
                  <a:cubicBezTo>
                    <a:pt x="1552" y="2113"/>
                    <a:pt x="1629" y="2104"/>
                    <a:pt x="1646" y="2147"/>
                  </a:cubicBezTo>
                  <a:cubicBezTo>
                    <a:pt x="1654" y="2190"/>
                    <a:pt x="1654" y="2275"/>
                    <a:pt x="1646" y="2317"/>
                  </a:cubicBezTo>
                  <a:cubicBezTo>
                    <a:pt x="1637" y="2360"/>
                    <a:pt x="1663" y="2385"/>
                    <a:pt x="1731" y="2385"/>
                  </a:cubicBezTo>
                  <a:cubicBezTo>
                    <a:pt x="1808" y="2385"/>
                    <a:pt x="1936" y="2420"/>
                    <a:pt x="1842" y="2496"/>
                  </a:cubicBezTo>
                  <a:cubicBezTo>
                    <a:pt x="1748" y="2573"/>
                    <a:pt x="1637" y="2513"/>
                    <a:pt x="1663" y="2650"/>
                  </a:cubicBezTo>
                  <a:cubicBezTo>
                    <a:pt x="1688" y="2794"/>
                    <a:pt x="1714" y="2888"/>
                    <a:pt x="1552" y="2973"/>
                  </a:cubicBezTo>
                  <a:cubicBezTo>
                    <a:pt x="1390" y="3050"/>
                    <a:pt x="1347" y="3007"/>
                    <a:pt x="1262" y="2965"/>
                  </a:cubicBezTo>
                  <a:cubicBezTo>
                    <a:pt x="1185" y="2914"/>
                    <a:pt x="1091" y="2922"/>
                    <a:pt x="1040" y="2965"/>
                  </a:cubicBezTo>
                  <a:cubicBezTo>
                    <a:pt x="998" y="3007"/>
                    <a:pt x="895" y="2999"/>
                    <a:pt x="938" y="2888"/>
                  </a:cubicBezTo>
                  <a:cubicBezTo>
                    <a:pt x="981" y="2777"/>
                    <a:pt x="1049" y="2726"/>
                    <a:pt x="1450" y="2471"/>
                  </a:cubicBezTo>
                  <a:close/>
                  <a:moveTo>
                    <a:pt x="1219" y="2760"/>
                  </a:moveTo>
                  <a:cubicBezTo>
                    <a:pt x="1270" y="2718"/>
                    <a:pt x="1450" y="2573"/>
                    <a:pt x="1501" y="2615"/>
                  </a:cubicBezTo>
                  <a:cubicBezTo>
                    <a:pt x="1543" y="2650"/>
                    <a:pt x="1595" y="2794"/>
                    <a:pt x="1484" y="2837"/>
                  </a:cubicBezTo>
                  <a:cubicBezTo>
                    <a:pt x="1373" y="2880"/>
                    <a:pt x="1049" y="2905"/>
                    <a:pt x="1219" y="2760"/>
                  </a:cubicBezTo>
                  <a:close/>
                  <a:moveTo>
                    <a:pt x="861" y="1627"/>
                  </a:moveTo>
                  <a:cubicBezTo>
                    <a:pt x="895" y="1568"/>
                    <a:pt x="972" y="1542"/>
                    <a:pt x="929" y="1457"/>
                  </a:cubicBezTo>
                  <a:cubicBezTo>
                    <a:pt x="887" y="1372"/>
                    <a:pt x="801" y="1252"/>
                    <a:pt x="733" y="1193"/>
                  </a:cubicBezTo>
                  <a:cubicBezTo>
                    <a:pt x="665" y="1133"/>
                    <a:pt x="639" y="1074"/>
                    <a:pt x="699" y="1091"/>
                  </a:cubicBezTo>
                  <a:cubicBezTo>
                    <a:pt x="759" y="1116"/>
                    <a:pt x="870" y="1167"/>
                    <a:pt x="912" y="1252"/>
                  </a:cubicBezTo>
                  <a:cubicBezTo>
                    <a:pt x="963" y="1338"/>
                    <a:pt x="963" y="1355"/>
                    <a:pt x="1015" y="1321"/>
                  </a:cubicBezTo>
                  <a:cubicBezTo>
                    <a:pt x="1066" y="1295"/>
                    <a:pt x="1160" y="1227"/>
                    <a:pt x="1091" y="1210"/>
                  </a:cubicBezTo>
                  <a:cubicBezTo>
                    <a:pt x="1032" y="1201"/>
                    <a:pt x="955" y="1235"/>
                    <a:pt x="912" y="1193"/>
                  </a:cubicBezTo>
                  <a:cubicBezTo>
                    <a:pt x="878" y="1142"/>
                    <a:pt x="1066" y="1108"/>
                    <a:pt x="1202" y="1048"/>
                  </a:cubicBezTo>
                  <a:cubicBezTo>
                    <a:pt x="1330" y="988"/>
                    <a:pt x="1330" y="971"/>
                    <a:pt x="1390" y="878"/>
                  </a:cubicBezTo>
                  <a:cubicBezTo>
                    <a:pt x="1458" y="775"/>
                    <a:pt x="1620" y="554"/>
                    <a:pt x="1688" y="469"/>
                  </a:cubicBezTo>
                  <a:cubicBezTo>
                    <a:pt x="1748" y="375"/>
                    <a:pt x="1808" y="332"/>
                    <a:pt x="1748" y="298"/>
                  </a:cubicBezTo>
                  <a:cubicBezTo>
                    <a:pt x="1680" y="256"/>
                    <a:pt x="1433" y="111"/>
                    <a:pt x="1407" y="68"/>
                  </a:cubicBezTo>
                  <a:cubicBezTo>
                    <a:pt x="1390" y="26"/>
                    <a:pt x="1450" y="0"/>
                    <a:pt x="1586" y="77"/>
                  </a:cubicBezTo>
                  <a:cubicBezTo>
                    <a:pt x="1714" y="154"/>
                    <a:pt x="1884" y="264"/>
                    <a:pt x="1910" y="324"/>
                  </a:cubicBezTo>
                  <a:cubicBezTo>
                    <a:pt x="1936" y="375"/>
                    <a:pt x="1884" y="418"/>
                    <a:pt x="1799" y="486"/>
                  </a:cubicBezTo>
                  <a:cubicBezTo>
                    <a:pt x="1714" y="545"/>
                    <a:pt x="1543" y="733"/>
                    <a:pt x="1501" y="835"/>
                  </a:cubicBezTo>
                  <a:cubicBezTo>
                    <a:pt x="1458" y="929"/>
                    <a:pt x="1450" y="946"/>
                    <a:pt x="1492" y="920"/>
                  </a:cubicBezTo>
                  <a:cubicBezTo>
                    <a:pt x="1543" y="895"/>
                    <a:pt x="1612" y="937"/>
                    <a:pt x="1629" y="971"/>
                  </a:cubicBezTo>
                  <a:cubicBezTo>
                    <a:pt x="1654" y="1005"/>
                    <a:pt x="1663" y="988"/>
                    <a:pt x="1714" y="954"/>
                  </a:cubicBezTo>
                  <a:cubicBezTo>
                    <a:pt x="1757" y="920"/>
                    <a:pt x="2115" y="707"/>
                    <a:pt x="2226" y="733"/>
                  </a:cubicBezTo>
                  <a:cubicBezTo>
                    <a:pt x="2345" y="758"/>
                    <a:pt x="2422" y="809"/>
                    <a:pt x="2251" y="1082"/>
                  </a:cubicBezTo>
                  <a:cubicBezTo>
                    <a:pt x="2072" y="1346"/>
                    <a:pt x="1936" y="1389"/>
                    <a:pt x="1867" y="1389"/>
                  </a:cubicBezTo>
                  <a:cubicBezTo>
                    <a:pt x="1808" y="1389"/>
                    <a:pt x="1722" y="1551"/>
                    <a:pt x="1637" y="1610"/>
                  </a:cubicBezTo>
                  <a:cubicBezTo>
                    <a:pt x="1552" y="1661"/>
                    <a:pt x="1339" y="1730"/>
                    <a:pt x="1390" y="1661"/>
                  </a:cubicBezTo>
                  <a:cubicBezTo>
                    <a:pt x="1441" y="1602"/>
                    <a:pt x="1595" y="1551"/>
                    <a:pt x="1484" y="1508"/>
                  </a:cubicBezTo>
                  <a:cubicBezTo>
                    <a:pt x="1381" y="1465"/>
                    <a:pt x="1347" y="1482"/>
                    <a:pt x="1305" y="1517"/>
                  </a:cubicBezTo>
                  <a:cubicBezTo>
                    <a:pt x="1262" y="1542"/>
                    <a:pt x="1236" y="1534"/>
                    <a:pt x="1211" y="1474"/>
                  </a:cubicBezTo>
                  <a:cubicBezTo>
                    <a:pt x="1185" y="1414"/>
                    <a:pt x="1168" y="1397"/>
                    <a:pt x="1262" y="1338"/>
                  </a:cubicBezTo>
                  <a:cubicBezTo>
                    <a:pt x="1356" y="1269"/>
                    <a:pt x="1433" y="1252"/>
                    <a:pt x="1458" y="1184"/>
                  </a:cubicBezTo>
                  <a:cubicBezTo>
                    <a:pt x="1484" y="1116"/>
                    <a:pt x="1475" y="1039"/>
                    <a:pt x="1424" y="1082"/>
                  </a:cubicBezTo>
                  <a:cubicBezTo>
                    <a:pt x="1364" y="1125"/>
                    <a:pt x="1160" y="1278"/>
                    <a:pt x="1151" y="1329"/>
                  </a:cubicBezTo>
                  <a:cubicBezTo>
                    <a:pt x="1143" y="1389"/>
                    <a:pt x="1177" y="1397"/>
                    <a:pt x="1134" y="1423"/>
                  </a:cubicBezTo>
                  <a:cubicBezTo>
                    <a:pt x="1083" y="1457"/>
                    <a:pt x="1083" y="1542"/>
                    <a:pt x="1091" y="1576"/>
                  </a:cubicBezTo>
                  <a:cubicBezTo>
                    <a:pt x="1100" y="1619"/>
                    <a:pt x="1057" y="1687"/>
                    <a:pt x="1006" y="1695"/>
                  </a:cubicBezTo>
                  <a:cubicBezTo>
                    <a:pt x="955" y="1704"/>
                    <a:pt x="955" y="1661"/>
                    <a:pt x="921" y="1670"/>
                  </a:cubicBezTo>
                  <a:cubicBezTo>
                    <a:pt x="887" y="1670"/>
                    <a:pt x="844" y="1670"/>
                    <a:pt x="861" y="1627"/>
                  </a:cubicBezTo>
                  <a:close/>
                  <a:moveTo>
                    <a:pt x="1697" y="1244"/>
                  </a:moveTo>
                  <a:cubicBezTo>
                    <a:pt x="1688" y="1193"/>
                    <a:pt x="1671" y="1082"/>
                    <a:pt x="1740" y="1091"/>
                  </a:cubicBezTo>
                  <a:cubicBezTo>
                    <a:pt x="1799" y="1108"/>
                    <a:pt x="1816" y="1218"/>
                    <a:pt x="1842" y="1269"/>
                  </a:cubicBezTo>
                  <a:cubicBezTo>
                    <a:pt x="1867" y="1321"/>
                    <a:pt x="1919" y="1295"/>
                    <a:pt x="1995" y="1201"/>
                  </a:cubicBezTo>
                  <a:cubicBezTo>
                    <a:pt x="2081" y="1108"/>
                    <a:pt x="2132" y="1031"/>
                    <a:pt x="2166" y="937"/>
                  </a:cubicBezTo>
                  <a:cubicBezTo>
                    <a:pt x="2200" y="852"/>
                    <a:pt x="2192" y="844"/>
                    <a:pt x="2115" y="861"/>
                  </a:cubicBezTo>
                  <a:cubicBezTo>
                    <a:pt x="2038" y="878"/>
                    <a:pt x="1637" y="1065"/>
                    <a:pt x="1577" y="1150"/>
                  </a:cubicBezTo>
                  <a:cubicBezTo>
                    <a:pt x="1518" y="1227"/>
                    <a:pt x="1518" y="1304"/>
                    <a:pt x="1569" y="1338"/>
                  </a:cubicBezTo>
                  <a:cubicBezTo>
                    <a:pt x="1620" y="1380"/>
                    <a:pt x="1714" y="1363"/>
                    <a:pt x="1697" y="1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p>
          </p:txBody>
        </p:sp>
      </p:grpSp>
      <p:sp>
        <p:nvSpPr>
          <p:cNvPr id="27" name="文本占位符 4"/>
          <p:cNvSpPr txBox="1"/>
          <p:nvPr/>
        </p:nvSpPr>
        <p:spPr>
          <a:xfrm>
            <a:off x="7033982" y="1384276"/>
            <a:ext cx="4470138"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b="1" dirty="0">
                <a:solidFill>
                  <a:schemeClr val="accent1"/>
                </a:solidFill>
                <a:latin typeface="+mj-ea"/>
                <a:ea typeface="+mj-ea"/>
              </a:rPr>
              <a:t>选题背景  </a:t>
            </a:r>
            <a:r>
              <a:rPr lang="en-US" altLang="zh-CN" sz="1600" dirty="0">
                <a:solidFill>
                  <a:schemeClr val="bg1">
                    <a:lumMod val="65000"/>
                  </a:schemeClr>
                </a:solidFill>
              </a:rPr>
              <a:t>TOPIC BACKGROUND</a:t>
            </a:r>
            <a:endParaRPr lang="zh-CN" altLang="en-US" sz="2000" dirty="0">
              <a:solidFill>
                <a:schemeClr val="bg1">
                  <a:lumMod val="65000"/>
                </a:schemeClr>
              </a:solidFill>
            </a:endParaRPr>
          </a:p>
        </p:txBody>
      </p:sp>
      <p:sp>
        <p:nvSpPr>
          <p:cNvPr id="28" name="文本框 27"/>
          <p:cNvSpPr txBox="1"/>
          <p:nvPr/>
        </p:nvSpPr>
        <p:spPr>
          <a:xfrm>
            <a:off x="5788328" y="1322572"/>
            <a:ext cx="1064871" cy="737574"/>
          </a:xfrm>
          <a:prstGeom prst="rect">
            <a:avLst/>
          </a:prstGeom>
          <a:noFill/>
        </p:spPr>
        <p:txBody>
          <a:bodyPr wrap="square" rtlCol="0">
            <a:spAutoFit/>
          </a:bodyPr>
          <a:lstStyle/>
          <a:p>
            <a:pPr algn="r">
              <a:lnSpc>
                <a:spcPct val="130000"/>
              </a:lnSpc>
            </a:pPr>
            <a:r>
              <a:rPr lang="en-US" altLang="zh-CN" sz="3600" dirty="0">
                <a:solidFill>
                  <a:schemeClr val="tx2">
                    <a:lumMod val="60000"/>
                    <a:lumOff val="40000"/>
                  </a:schemeClr>
                </a:solidFill>
              </a:rPr>
              <a:t>01</a:t>
            </a:r>
            <a:endParaRPr lang="zh-CN" altLang="en-US" sz="3600" dirty="0">
              <a:solidFill>
                <a:schemeClr val="tx2">
                  <a:lumMod val="60000"/>
                  <a:lumOff val="40000"/>
                </a:schemeClr>
              </a:solidFill>
            </a:endParaRPr>
          </a:p>
        </p:txBody>
      </p:sp>
      <p:sp>
        <p:nvSpPr>
          <p:cNvPr id="26" name="文本占位符 4"/>
          <p:cNvSpPr txBox="1"/>
          <p:nvPr/>
        </p:nvSpPr>
        <p:spPr>
          <a:xfrm>
            <a:off x="7033982" y="2176254"/>
            <a:ext cx="4470138"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b="1" dirty="0">
                <a:solidFill>
                  <a:schemeClr val="accent1"/>
                </a:solidFill>
                <a:latin typeface="+mj-ea"/>
                <a:ea typeface="+mj-ea"/>
              </a:rPr>
              <a:t>论文结构  </a:t>
            </a:r>
            <a:r>
              <a:rPr lang="en-US" altLang="zh-CN" sz="1600" dirty="0">
                <a:solidFill>
                  <a:schemeClr val="bg1">
                    <a:lumMod val="65000"/>
                  </a:schemeClr>
                </a:solidFill>
              </a:rPr>
              <a:t>PAPER FRAMEWORK</a:t>
            </a:r>
            <a:endParaRPr lang="zh-CN" altLang="en-US" sz="2000" dirty="0">
              <a:solidFill>
                <a:schemeClr val="bg1">
                  <a:lumMod val="65000"/>
                </a:schemeClr>
              </a:solidFill>
            </a:endParaRPr>
          </a:p>
        </p:txBody>
      </p:sp>
      <p:sp>
        <p:nvSpPr>
          <p:cNvPr id="25" name="文本占位符 4"/>
          <p:cNvSpPr txBox="1"/>
          <p:nvPr/>
        </p:nvSpPr>
        <p:spPr>
          <a:xfrm>
            <a:off x="7033982" y="2968232"/>
            <a:ext cx="4470138"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b="1" dirty="0">
                <a:solidFill>
                  <a:schemeClr val="accent1"/>
                </a:solidFill>
                <a:latin typeface="+mj-ea"/>
                <a:ea typeface="+mj-ea"/>
              </a:rPr>
              <a:t>研究方法  </a:t>
            </a:r>
            <a:r>
              <a:rPr lang="en-US" altLang="zh-CN" sz="1600" dirty="0">
                <a:solidFill>
                  <a:schemeClr val="bg1">
                    <a:lumMod val="65000"/>
                  </a:schemeClr>
                </a:solidFill>
              </a:rPr>
              <a:t>RESEARCH METHODS</a:t>
            </a:r>
            <a:endParaRPr lang="zh-CN" altLang="en-US" sz="2000" dirty="0">
              <a:solidFill>
                <a:schemeClr val="bg1">
                  <a:lumMod val="65000"/>
                </a:schemeClr>
              </a:solidFill>
            </a:endParaRPr>
          </a:p>
        </p:txBody>
      </p:sp>
      <p:sp>
        <p:nvSpPr>
          <p:cNvPr id="24" name="文本占位符 4"/>
          <p:cNvSpPr txBox="1"/>
          <p:nvPr/>
        </p:nvSpPr>
        <p:spPr>
          <a:xfrm>
            <a:off x="7033982" y="3760210"/>
            <a:ext cx="4470138"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b="1" dirty="0">
                <a:solidFill>
                  <a:schemeClr val="accent1"/>
                </a:solidFill>
                <a:latin typeface="+mj-ea"/>
                <a:ea typeface="+mj-ea"/>
              </a:rPr>
              <a:t>分析讨论  </a:t>
            </a:r>
            <a:r>
              <a:rPr lang="en-US" altLang="zh-CN" sz="1600" dirty="0">
                <a:solidFill>
                  <a:schemeClr val="bg1">
                    <a:lumMod val="65000"/>
                  </a:schemeClr>
                </a:solidFill>
              </a:rPr>
              <a:t>ANALYSIS DISCUSSION</a:t>
            </a:r>
            <a:endParaRPr lang="zh-CN" altLang="en-US" sz="2000" dirty="0">
              <a:solidFill>
                <a:schemeClr val="bg1">
                  <a:lumMod val="65000"/>
                </a:schemeClr>
              </a:solidFill>
            </a:endParaRPr>
          </a:p>
        </p:txBody>
      </p:sp>
      <p:grpSp>
        <p:nvGrpSpPr>
          <p:cNvPr id="48" name="组合 47"/>
          <p:cNvGrpSpPr/>
          <p:nvPr/>
        </p:nvGrpSpPr>
        <p:grpSpPr>
          <a:xfrm>
            <a:off x="8123828" y="6419646"/>
            <a:ext cx="3595256" cy="358175"/>
            <a:chOff x="7905785" y="6354441"/>
            <a:chExt cx="3595256" cy="358175"/>
          </a:xfrm>
        </p:grpSpPr>
        <p:sp>
          <p:nvSpPr>
            <p:cNvPr id="37" name="文本框 36"/>
            <p:cNvSpPr txBox="1"/>
            <p:nvPr/>
          </p:nvSpPr>
          <p:spPr>
            <a:xfrm>
              <a:off x="7905785" y="6366046"/>
              <a:ext cx="1797628" cy="346570"/>
            </a:xfrm>
            <a:prstGeom prst="rect">
              <a:avLst/>
            </a:prstGeom>
            <a:noFill/>
          </p:spPr>
          <p:txBody>
            <a:bodyPr wrap="square" rtlCol="0">
              <a:spAutoFit/>
            </a:bodyPr>
            <a:lstStyle/>
            <a:p>
              <a:pPr algn="r">
                <a:lnSpc>
                  <a:spcPct val="130000"/>
                </a:lnSpc>
              </a:pPr>
              <a:r>
                <a:rPr lang="zh-CN" altLang="en-US" sz="1400" dirty="0">
                  <a:solidFill>
                    <a:srgbClr val="7E7D83"/>
                  </a:solidFill>
                  <a:latin typeface="微软雅黑 Light" panose="020B0502040204020203" pitchFamily="34" charset="-122"/>
                  <a:ea typeface="微软雅黑 Light" panose="020B0502040204020203" pitchFamily="34" charset="-122"/>
                </a:rPr>
                <a:t>明德任责  好学力行</a:t>
              </a:r>
              <a:endParaRPr lang="zh-CN" altLang="en-US" sz="1400" dirty="0">
                <a:solidFill>
                  <a:srgbClr val="7E7D83"/>
                </a:solidFill>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9703413" y="6354441"/>
              <a:ext cx="1797628" cy="346570"/>
            </a:xfrm>
            <a:prstGeom prst="rect">
              <a:avLst/>
            </a:prstGeom>
            <a:noFill/>
          </p:spPr>
          <p:txBody>
            <a:bodyPr wrap="square" rIns="0" rtlCol="0">
              <a:spAutoFit/>
            </a:bodyPr>
            <a:lstStyle/>
            <a:p>
              <a:pPr algn="dist">
                <a:lnSpc>
                  <a:spcPct val="130000"/>
                </a:lnSpc>
              </a:pPr>
              <a:r>
                <a:rPr lang="en-US" altLang="zh-CN" sz="1400" dirty="0">
                  <a:solidFill>
                    <a:srgbClr val="7E7D83"/>
                  </a:solidFill>
                  <a:latin typeface="微软雅黑 Light" panose="020B0502040204020203" pitchFamily="34" charset="-122"/>
                  <a:ea typeface="微软雅黑 Light" panose="020B0502040204020203" pitchFamily="34" charset="-122"/>
                </a:rPr>
                <a:t>www.hpu.edu.cn</a:t>
              </a:r>
              <a:endParaRPr lang="zh-CN" altLang="en-US" sz="1400" dirty="0">
                <a:solidFill>
                  <a:srgbClr val="7E7D83"/>
                </a:solidFill>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a:off x="9703413" y="6467742"/>
              <a:ext cx="0" cy="182775"/>
            </a:xfrm>
            <a:prstGeom prst="line">
              <a:avLst/>
            </a:prstGeom>
            <a:ln>
              <a:solidFill>
                <a:srgbClr val="7E7D83"/>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6320763" y="2038086"/>
            <a:ext cx="4799091"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文本占位符 4"/>
          <p:cNvSpPr txBox="1"/>
          <p:nvPr/>
        </p:nvSpPr>
        <p:spPr>
          <a:xfrm>
            <a:off x="7033982" y="4552188"/>
            <a:ext cx="4470138"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b="1" dirty="0">
                <a:solidFill>
                  <a:schemeClr val="accent1"/>
                </a:solidFill>
                <a:latin typeface="+mj-ea"/>
                <a:ea typeface="+mj-ea"/>
              </a:rPr>
              <a:t>论文结论  </a:t>
            </a:r>
            <a:r>
              <a:rPr lang="en-US" altLang="zh-CN" sz="1600" dirty="0">
                <a:solidFill>
                  <a:schemeClr val="bg1">
                    <a:lumMod val="65000"/>
                  </a:schemeClr>
                </a:solidFill>
              </a:rPr>
              <a:t>PAPER CONCLUSION</a:t>
            </a:r>
            <a:endParaRPr lang="zh-CN" altLang="en-US" sz="2000" dirty="0">
              <a:solidFill>
                <a:schemeClr val="bg1">
                  <a:lumMod val="65000"/>
                </a:schemeClr>
              </a:solidFill>
            </a:endParaRPr>
          </a:p>
        </p:txBody>
      </p:sp>
      <p:sp>
        <p:nvSpPr>
          <p:cNvPr id="39" name="文本占位符 4"/>
          <p:cNvSpPr txBox="1"/>
          <p:nvPr/>
        </p:nvSpPr>
        <p:spPr>
          <a:xfrm>
            <a:off x="7033982" y="5344164"/>
            <a:ext cx="4470138"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b="1" dirty="0">
                <a:solidFill>
                  <a:schemeClr val="accent1"/>
                </a:solidFill>
                <a:latin typeface="+mj-ea"/>
                <a:ea typeface="+mj-ea"/>
              </a:rPr>
              <a:t>参考文献  </a:t>
            </a:r>
            <a:r>
              <a:rPr lang="en-US" altLang="zh-CN" sz="1600" dirty="0">
                <a:solidFill>
                  <a:schemeClr val="bg1">
                    <a:lumMod val="65000"/>
                  </a:schemeClr>
                </a:solidFill>
              </a:rPr>
              <a:t>THE</a:t>
            </a:r>
            <a:r>
              <a:rPr lang="en-US" altLang="zh-CN" b="1" dirty="0">
                <a:solidFill>
                  <a:srgbClr val="014F8E"/>
                </a:solidFill>
                <a:latin typeface="+mj-ea"/>
                <a:ea typeface="+mj-ea"/>
              </a:rPr>
              <a:t> </a:t>
            </a:r>
            <a:r>
              <a:rPr lang="en-US" altLang="zh-CN" sz="1600" dirty="0">
                <a:solidFill>
                  <a:schemeClr val="bg1">
                    <a:lumMod val="65000"/>
                  </a:schemeClr>
                </a:solidFill>
              </a:rPr>
              <a:t>REFERENCES</a:t>
            </a:r>
            <a:endParaRPr lang="zh-CN" altLang="en-US" sz="2000" dirty="0">
              <a:solidFill>
                <a:schemeClr val="bg1">
                  <a:lumMod val="65000"/>
                </a:schemeClr>
              </a:solidFill>
            </a:endParaRPr>
          </a:p>
        </p:txBody>
      </p:sp>
      <p:sp>
        <p:nvSpPr>
          <p:cNvPr id="51" name="文本框 50"/>
          <p:cNvSpPr txBox="1"/>
          <p:nvPr/>
        </p:nvSpPr>
        <p:spPr>
          <a:xfrm>
            <a:off x="5788328" y="2109650"/>
            <a:ext cx="1064871" cy="737574"/>
          </a:xfrm>
          <a:prstGeom prst="rect">
            <a:avLst/>
          </a:prstGeom>
          <a:noFill/>
        </p:spPr>
        <p:txBody>
          <a:bodyPr wrap="square" rtlCol="0">
            <a:spAutoFit/>
          </a:bodyPr>
          <a:lstStyle/>
          <a:p>
            <a:pPr algn="r">
              <a:lnSpc>
                <a:spcPct val="130000"/>
              </a:lnSpc>
            </a:pPr>
            <a:r>
              <a:rPr lang="en-US" altLang="zh-CN" sz="3600" dirty="0">
                <a:solidFill>
                  <a:schemeClr val="tx2">
                    <a:lumMod val="60000"/>
                    <a:lumOff val="40000"/>
                  </a:schemeClr>
                </a:solidFill>
              </a:rPr>
              <a:t>02</a:t>
            </a:r>
            <a:endParaRPr lang="zh-CN" altLang="en-US" sz="3600" dirty="0">
              <a:solidFill>
                <a:schemeClr val="tx2">
                  <a:lumMod val="60000"/>
                  <a:lumOff val="40000"/>
                </a:schemeClr>
              </a:solidFill>
            </a:endParaRPr>
          </a:p>
        </p:txBody>
      </p:sp>
      <p:sp>
        <p:nvSpPr>
          <p:cNvPr id="52" name="文本框 51"/>
          <p:cNvSpPr txBox="1"/>
          <p:nvPr/>
        </p:nvSpPr>
        <p:spPr>
          <a:xfrm>
            <a:off x="5788328" y="2908303"/>
            <a:ext cx="1064871" cy="737574"/>
          </a:xfrm>
          <a:prstGeom prst="rect">
            <a:avLst/>
          </a:prstGeom>
          <a:noFill/>
        </p:spPr>
        <p:txBody>
          <a:bodyPr wrap="square" rtlCol="0">
            <a:spAutoFit/>
          </a:bodyPr>
          <a:lstStyle/>
          <a:p>
            <a:pPr algn="r">
              <a:lnSpc>
                <a:spcPct val="130000"/>
              </a:lnSpc>
            </a:pPr>
            <a:r>
              <a:rPr lang="en-US" altLang="zh-CN" sz="3600" dirty="0">
                <a:solidFill>
                  <a:schemeClr val="tx2">
                    <a:lumMod val="60000"/>
                    <a:lumOff val="40000"/>
                  </a:schemeClr>
                </a:solidFill>
              </a:rPr>
              <a:t>03</a:t>
            </a:r>
            <a:endParaRPr lang="zh-CN" altLang="en-US" sz="3600" dirty="0">
              <a:solidFill>
                <a:schemeClr val="tx2">
                  <a:lumMod val="60000"/>
                  <a:lumOff val="40000"/>
                </a:schemeClr>
              </a:solidFill>
            </a:endParaRPr>
          </a:p>
        </p:txBody>
      </p:sp>
      <p:sp>
        <p:nvSpPr>
          <p:cNvPr id="60" name="文本框 59"/>
          <p:cNvSpPr txBox="1"/>
          <p:nvPr/>
        </p:nvSpPr>
        <p:spPr>
          <a:xfrm>
            <a:off x="5788328" y="3706956"/>
            <a:ext cx="1064871" cy="737574"/>
          </a:xfrm>
          <a:prstGeom prst="rect">
            <a:avLst/>
          </a:prstGeom>
          <a:noFill/>
        </p:spPr>
        <p:txBody>
          <a:bodyPr wrap="square" rtlCol="0">
            <a:spAutoFit/>
          </a:bodyPr>
          <a:lstStyle/>
          <a:p>
            <a:pPr algn="r">
              <a:lnSpc>
                <a:spcPct val="130000"/>
              </a:lnSpc>
            </a:pPr>
            <a:r>
              <a:rPr lang="en-US" altLang="zh-CN" sz="3600" dirty="0">
                <a:solidFill>
                  <a:schemeClr val="tx2">
                    <a:lumMod val="60000"/>
                    <a:lumOff val="40000"/>
                  </a:schemeClr>
                </a:solidFill>
              </a:rPr>
              <a:t>04</a:t>
            </a:r>
            <a:endParaRPr lang="zh-CN" altLang="en-US" sz="3600" dirty="0">
              <a:solidFill>
                <a:schemeClr val="tx2">
                  <a:lumMod val="60000"/>
                  <a:lumOff val="40000"/>
                </a:schemeClr>
              </a:solidFill>
            </a:endParaRPr>
          </a:p>
        </p:txBody>
      </p:sp>
      <p:sp>
        <p:nvSpPr>
          <p:cNvPr id="61" name="文本框 60"/>
          <p:cNvSpPr txBox="1"/>
          <p:nvPr/>
        </p:nvSpPr>
        <p:spPr>
          <a:xfrm>
            <a:off x="5788328" y="4494034"/>
            <a:ext cx="1064871" cy="737574"/>
          </a:xfrm>
          <a:prstGeom prst="rect">
            <a:avLst/>
          </a:prstGeom>
          <a:noFill/>
        </p:spPr>
        <p:txBody>
          <a:bodyPr wrap="square" rtlCol="0">
            <a:spAutoFit/>
          </a:bodyPr>
          <a:lstStyle/>
          <a:p>
            <a:pPr algn="r">
              <a:lnSpc>
                <a:spcPct val="130000"/>
              </a:lnSpc>
            </a:pPr>
            <a:r>
              <a:rPr lang="en-US" altLang="zh-CN" sz="3600" dirty="0">
                <a:solidFill>
                  <a:schemeClr val="tx2">
                    <a:lumMod val="60000"/>
                    <a:lumOff val="40000"/>
                  </a:schemeClr>
                </a:solidFill>
              </a:rPr>
              <a:t>05</a:t>
            </a:r>
            <a:endParaRPr lang="zh-CN" altLang="en-US" sz="3600" dirty="0">
              <a:solidFill>
                <a:schemeClr val="tx2">
                  <a:lumMod val="60000"/>
                  <a:lumOff val="40000"/>
                </a:schemeClr>
              </a:solidFill>
            </a:endParaRPr>
          </a:p>
        </p:txBody>
      </p:sp>
      <p:sp>
        <p:nvSpPr>
          <p:cNvPr id="62" name="文本框 61"/>
          <p:cNvSpPr txBox="1"/>
          <p:nvPr/>
        </p:nvSpPr>
        <p:spPr>
          <a:xfrm>
            <a:off x="5788328" y="5304262"/>
            <a:ext cx="1064871" cy="737574"/>
          </a:xfrm>
          <a:prstGeom prst="rect">
            <a:avLst/>
          </a:prstGeom>
          <a:noFill/>
        </p:spPr>
        <p:txBody>
          <a:bodyPr wrap="square" rtlCol="0">
            <a:spAutoFit/>
          </a:bodyPr>
          <a:lstStyle/>
          <a:p>
            <a:pPr algn="r">
              <a:lnSpc>
                <a:spcPct val="130000"/>
              </a:lnSpc>
            </a:pPr>
            <a:r>
              <a:rPr lang="en-US" altLang="zh-CN" sz="3600" dirty="0">
                <a:solidFill>
                  <a:schemeClr val="tx2">
                    <a:lumMod val="60000"/>
                    <a:lumOff val="40000"/>
                  </a:schemeClr>
                </a:solidFill>
              </a:rPr>
              <a:t>06</a:t>
            </a:r>
            <a:endParaRPr lang="zh-CN" altLang="en-US" sz="3600" dirty="0">
              <a:solidFill>
                <a:schemeClr val="tx2">
                  <a:lumMod val="60000"/>
                  <a:lumOff val="40000"/>
                </a:schemeClr>
              </a:solidFill>
            </a:endParaRPr>
          </a:p>
        </p:txBody>
      </p:sp>
      <p:cxnSp>
        <p:nvCxnSpPr>
          <p:cNvPr id="6" name="直接连接符 5"/>
          <p:cNvCxnSpPr/>
          <p:nvPr/>
        </p:nvCxnSpPr>
        <p:spPr>
          <a:xfrm>
            <a:off x="6924123" y="1539460"/>
            <a:ext cx="0" cy="381964"/>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924123" y="2326539"/>
            <a:ext cx="0" cy="381964"/>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6924123" y="3125193"/>
            <a:ext cx="0" cy="381964"/>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924123" y="3923847"/>
            <a:ext cx="0" cy="381964"/>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924123" y="4722501"/>
            <a:ext cx="0" cy="381964"/>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924123" y="5498005"/>
            <a:ext cx="0" cy="381964"/>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320763" y="2827795"/>
            <a:ext cx="4799091"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320763" y="3617504"/>
            <a:ext cx="4799091"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320763" y="4407213"/>
            <a:ext cx="4799091"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320763" y="5196922"/>
            <a:ext cx="4799091"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320763" y="5986631"/>
            <a:ext cx="4799091"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4533518" y="366314"/>
            <a:ext cx="1624316" cy="7691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mj-ea"/>
                <a:ea typeface="+mj-ea"/>
              </a:rPr>
              <a:t>目录</a:t>
            </a:r>
            <a:endParaRPr lang="en-US" altLang="zh-CN" sz="3200" dirty="0">
              <a:latin typeface="+mj-ea"/>
              <a:ea typeface="+mj-ea"/>
            </a:endParaRPr>
          </a:p>
          <a:p>
            <a:pPr algn="ctr"/>
            <a:r>
              <a:rPr lang="en-US" altLang="zh-CN" sz="1600" dirty="0"/>
              <a:t>CONTENTS</a:t>
            </a:r>
            <a:endParaRPr lang="zh-CN" altLang="en-US" sz="1600" dirty="0"/>
          </a:p>
        </p:txBody>
      </p:sp>
      <p:pic>
        <p:nvPicPr>
          <p:cNvPr id="8" name="图片占位符 7"/>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 b="3"/>
          <a:stretch>
            <a:fillRect/>
          </a:stretch>
        </p:blipFill>
        <p:spPr>
          <a:xfrm>
            <a:off x="0" y="0"/>
            <a:ext cx="4541838" cy="6858000"/>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可行性分析</a:t>
            </a:r>
            <a:endParaRPr lang="zh-CN" altLang="en-US" dirty="0"/>
          </a:p>
        </p:txBody>
      </p:sp>
      <p:grpSp>
        <p:nvGrpSpPr>
          <p:cNvPr id="17" name="组合 16"/>
          <p:cNvGrpSpPr/>
          <p:nvPr/>
        </p:nvGrpSpPr>
        <p:grpSpPr>
          <a:xfrm>
            <a:off x="2807703" y="3521395"/>
            <a:ext cx="1445672" cy="130727"/>
            <a:chOff x="3127664" y="3469440"/>
            <a:chExt cx="1445672" cy="130727"/>
          </a:xfrm>
        </p:grpSpPr>
        <p:sp>
          <p:nvSpPr>
            <p:cNvPr id="4" name="íŝlïḍé"/>
            <p:cNvSpPr/>
            <p:nvPr/>
          </p:nvSpPr>
          <p:spPr>
            <a:xfrm rot="5400000" flipV="1">
              <a:off x="4442609" y="3469440"/>
              <a:ext cx="130727" cy="130727"/>
            </a:xfrm>
            <a:prstGeom prst="ellips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srgbClr val="FFFFFF"/>
                </a:solidFill>
                <a:effectLst/>
                <a:uLnTx/>
                <a:uFillTx/>
              </a:endParaRPr>
            </a:p>
          </p:txBody>
        </p:sp>
        <p:cxnSp>
          <p:nvCxnSpPr>
            <p:cNvPr id="5" name="直接连接符 4"/>
            <p:cNvCxnSpPr/>
            <p:nvPr/>
          </p:nvCxnSpPr>
          <p:spPr>
            <a:xfrm flipH="1">
              <a:off x="3127664" y="3534508"/>
              <a:ext cx="1314945" cy="0"/>
            </a:xfrm>
            <a:prstGeom prst="lin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8" name="ïsḻiḓè"/>
          <p:cNvSpPr txBox="1"/>
          <p:nvPr/>
        </p:nvSpPr>
        <p:spPr bwMode="auto">
          <a:xfrm>
            <a:off x="798581" y="4080023"/>
            <a:ext cx="285664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mj-ea"/>
                <a:ea typeface="+mj-ea"/>
              </a:rPr>
              <a:t>这里是小标题</a:t>
            </a:r>
            <a:endParaRPr kumimoji="0" lang="en-US" altLang="zh-CN" sz="2400" b="1" i="0" u="none" strike="noStrike" kern="1200" cap="none" spc="0" normalizeH="0" baseline="0" noProof="0" dirty="0">
              <a:ln>
                <a:noFill/>
              </a:ln>
              <a:solidFill>
                <a:schemeClr val="accent1"/>
              </a:solidFill>
              <a:effectLst/>
              <a:uLnTx/>
              <a:uFillTx/>
              <a:latin typeface="+mj-ea"/>
              <a:ea typeface="+mj-ea"/>
            </a:endParaRPr>
          </a:p>
        </p:txBody>
      </p:sp>
      <p:sp>
        <p:nvSpPr>
          <p:cNvPr id="29" name="iṧ1iḓè"/>
          <p:cNvSpPr/>
          <p:nvPr/>
        </p:nvSpPr>
        <p:spPr bwMode="auto">
          <a:xfrm>
            <a:off x="592964" y="4603952"/>
            <a:ext cx="3267881" cy="1755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just">
              <a:lnSpc>
                <a:spcPct val="130000"/>
              </a:lnSpc>
              <a:defRPr/>
            </a:pPr>
            <a:r>
              <a:rPr lang="en-US" altLang="zh-CN" dirty="0">
                <a:solidFill>
                  <a:srgbClr val="000000"/>
                </a:solidFill>
              </a:rPr>
              <a:t>2013</a:t>
            </a:r>
            <a:r>
              <a:rPr lang="zh-CN" altLang="en-US" dirty="0">
                <a:solidFill>
                  <a:srgbClr val="000000"/>
                </a:solidFill>
              </a:rPr>
              <a:t>年，学生获得省部级以上荣誉称号</a:t>
            </a:r>
            <a:r>
              <a:rPr lang="en-US" altLang="zh-CN" dirty="0">
                <a:solidFill>
                  <a:srgbClr val="000000"/>
                </a:solidFill>
              </a:rPr>
              <a:t>140</a:t>
            </a:r>
            <a:r>
              <a:rPr lang="zh-CN" altLang="en-US" dirty="0">
                <a:solidFill>
                  <a:srgbClr val="000000"/>
                </a:solidFill>
              </a:rPr>
              <a:t>个，获得国家奖学金、国家励志奖学金、孙越崎奖学金等</a:t>
            </a:r>
            <a:r>
              <a:rPr lang="en-US" altLang="zh-CN" dirty="0">
                <a:solidFill>
                  <a:srgbClr val="000000"/>
                </a:solidFill>
              </a:rPr>
              <a:t>1105</a:t>
            </a:r>
            <a:r>
              <a:rPr lang="zh-CN" altLang="en-US" dirty="0">
                <a:solidFill>
                  <a:srgbClr val="000000"/>
                </a:solidFill>
              </a:rPr>
              <a:t>人次。</a:t>
            </a:r>
            <a:endParaRPr kumimoji="0" lang="en-US" altLang="zh-CN" b="0" i="0" u="none" strike="noStrike" kern="1200" cap="none" spc="0" normalizeH="0" baseline="0" noProof="0" dirty="0">
              <a:ln>
                <a:noFill/>
              </a:ln>
              <a:solidFill>
                <a:srgbClr val="000000"/>
              </a:solidFill>
              <a:effectLst/>
              <a:uLnTx/>
              <a:uFillTx/>
            </a:endParaRPr>
          </a:p>
        </p:txBody>
      </p:sp>
      <p:sp>
        <p:nvSpPr>
          <p:cNvPr id="26" name="îşḻiḍe"/>
          <p:cNvSpPr txBox="1"/>
          <p:nvPr/>
        </p:nvSpPr>
        <p:spPr bwMode="auto">
          <a:xfrm>
            <a:off x="3347916" y="2657967"/>
            <a:ext cx="285664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zh-CN" altLang="en-US" sz="2400" b="1" dirty="0">
                <a:solidFill>
                  <a:schemeClr val="accent1"/>
                </a:solidFill>
                <a:latin typeface="+mj-ea"/>
                <a:ea typeface="+mj-ea"/>
              </a:rPr>
              <a:t>这里是小标题</a:t>
            </a:r>
            <a:endParaRPr lang="en-US" altLang="zh-CN" sz="2400" b="1" dirty="0">
              <a:solidFill>
                <a:schemeClr val="accent1"/>
              </a:solidFill>
              <a:latin typeface="+mj-ea"/>
              <a:ea typeface="+mj-ea"/>
            </a:endParaRPr>
          </a:p>
        </p:txBody>
      </p:sp>
      <p:sp>
        <p:nvSpPr>
          <p:cNvPr id="27" name="ïSļîḓe"/>
          <p:cNvSpPr/>
          <p:nvPr/>
        </p:nvSpPr>
        <p:spPr bwMode="auto">
          <a:xfrm>
            <a:off x="3142299" y="1155291"/>
            <a:ext cx="3267881" cy="150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just">
              <a:lnSpc>
                <a:spcPct val="130000"/>
              </a:lnSpc>
              <a:defRPr/>
            </a:pPr>
            <a:r>
              <a:rPr lang="en-US" altLang="zh-CN" dirty="0">
                <a:solidFill>
                  <a:srgbClr val="000000"/>
                </a:solidFill>
              </a:rPr>
              <a:t>2013</a:t>
            </a:r>
            <a:r>
              <a:rPr lang="zh-CN" altLang="en-US" dirty="0">
                <a:solidFill>
                  <a:srgbClr val="000000"/>
                </a:solidFill>
              </a:rPr>
              <a:t>年，学生获得省部级以上荣誉称号</a:t>
            </a:r>
            <a:r>
              <a:rPr lang="en-US" altLang="zh-CN" dirty="0">
                <a:solidFill>
                  <a:srgbClr val="000000"/>
                </a:solidFill>
              </a:rPr>
              <a:t>140</a:t>
            </a:r>
            <a:r>
              <a:rPr lang="zh-CN" altLang="en-US" dirty="0">
                <a:solidFill>
                  <a:srgbClr val="000000"/>
                </a:solidFill>
              </a:rPr>
              <a:t>个，获得国家奖学金、国家励志奖学金、孙越崎奖学金等</a:t>
            </a:r>
            <a:r>
              <a:rPr lang="en-US" altLang="zh-CN" dirty="0">
                <a:solidFill>
                  <a:srgbClr val="000000"/>
                </a:solidFill>
              </a:rPr>
              <a:t>1105</a:t>
            </a:r>
            <a:r>
              <a:rPr lang="zh-CN" altLang="en-US" dirty="0">
                <a:solidFill>
                  <a:srgbClr val="000000"/>
                </a:solidFill>
              </a:rPr>
              <a:t>人次。</a:t>
            </a:r>
            <a:endParaRPr kumimoji="0" lang="en-US" altLang="zh-CN" b="0" i="0" u="none" strike="noStrike" kern="1200" cap="none" spc="0" normalizeH="0" baseline="0" noProof="0" dirty="0">
              <a:ln>
                <a:noFill/>
              </a:ln>
              <a:solidFill>
                <a:srgbClr val="000000"/>
              </a:solidFill>
              <a:effectLst/>
              <a:uLnTx/>
              <a:uFillTx/>
            </a:endParaRPr>
          </a:p>
        </p:txBody>
      </p:sp>
      <p:sp>
        <p:nvSpPr>
          <p:cNvPr id="25" name="iṣļíḑè"/>
          <p:cNvSpPr/>
          <p:nvPr/>
        </p:nvSpPr>
        <p:spPr bwMode="auto">
          <a:xfrm>
            <a:off x="8344460" y="1155291"/>
            <a:ext cx="3267881" cy="150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just">
              <a:lnSpc>
                <a:spcPct val="130000"/>
              </a:lnSpc>
              <a:defRPr/>
            </a:pPr>
            <a:r>
              <a:rPr lang="en-US" altLang="zh-CN" dirty="0">
                <a:solidFill>
                  <a:srgbClr val="000000"/>
                </a:solidFill>
              </a:rPr>
              <a:t>2013</a:t>
            </a:r>
            <a:r>
              <a:rPr lang="zh-CN" altLang="en-US" dirty="0">
                <a:solidFill>
                  <a:srgbClr val="000000"/>
                </a:solidFill>
              </a:rPr>
              <a:t>年，学生获得省部级以上荣誉称号</a:t>
            </a:r>
            <a:r>
              <a:rPr lang="en-US" altLang="zh-CN" dirty="0">
                <a:solidFill>
                  <a:srgbClr val="000000"/>
                </a:solidFill>
              </a:rPr>
              <a:t>140</a:t>
            </a:r>
            <a:r>
              <a:rPr lang="zh-CN" altLang="en-US" dirty="0">
                <a:solidFill>
                  <a:srgbClr val="000000"/>
                </a:solidFill>
              </a:rPr>
              <a:t>个，获得国家奖学金、国家励志奖学金、孙越崎奖学金等</a:t>
            </a:r>
            <a:r>
              <a:rPr lang="en-US" altLang="zh-CN" dirty="0">
                <a:solidFill>
                  <a:srgbClr val="000000"/>
                </a:solidFill>
              </a:rPr>
              <a:t>1105</a:t>
            </a:r>
            <a:r>
              <a:rPr lang="zh-CN" altLang="en-US" dirty="0">
                <a:solidFill>
                  <a:srgbClr val="000000"/>
                </a:solidFill>
              </a:rPr>
              <a:t>人次。</a:t>
            </a:r>
            <a:endParaRPr lang="zh-CN" altLang="en-US" dirty="0">
              <a:solidFill>
                <a:srgbClr val="000000"/>
              </a:solidFill>
            </a:endParaRPr>
          </a:p>
        </p:txBody>
      </p:sp>
      <p:sp>
        <p:nvSpPr>
          <p:cNvPr id="22" name="íṧļídè"/>
          <p:cNvSpPr txBox="1"/>
          <p:nvPr/>
        </p:nvSpPr>
        <p:spPr bwMode="auto">
          <a:xfrm>
            <a:off x="5919354" y="4080023"/>
            <a:ext cx="285664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zh-CN" altLang="en-US" sz="2400" b="1" dirty="0">
                <a:solidFill>
                  <a:schemeClr val="accent1"/>
                </a:solidFill>
                <a:latin typeface="+mj-ea"/>
                <a:ea typeface="+mj-ea"/>
              </a:rPr>
              <a:t>这里是小标题</a:t>
            </a:r>
            <a:endParaRPr lang="en-US" altLang="zh-CN" sz="2400" b="1" dirty="0">
              <a:solidFill>
                <a:schemeClr val="accent1"/>
              </a:solidFill>
              <a:latin typeface="+mj-ea"/>
              <a:ea typeface="+mj-ea"/>
            </a:endParaRPr>
          </a:p>
        </p:txBody>
      </p:sp>
      <p:sp>
        <p:nvSpPr>
          <p:cNvPr id="23" name="iSļïḓè"/>
          <p:cNvSpPr/>
          <p:nvPr/>
        </p:nvSpPr>
        <p:spPr bwMode="auto">
          <a:xfrm>
            <a:off x="5713737" y="4603952"/>
            <a:ext cx="3267881" cy="175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just">
              <a:lnSpc>
                <a:spcPct val="130000"/>
              </a:lnSpc>
              <a:defRPr/>
            </a:pPr>
            <a:r>
              <a:rPr lang="zh-CN" altLang="en-US" dirty="0">
                <a:solidFill>
                  <a:srgbClr val="000000"/>
                </a:solidFill>
              </a:rPr>
              <a:t>截至</a:t>
            </a:r>
            <a:r>
              <a:rPr lang="en-US" altLang="zh-CN" dirty="0">
                <a:solidFill>
                  <a:srgbClr val="000000"/>
                </a:solidFill>
              </a:rPr>
              <a:t>2015</a:t>
            </a:r>
            <a:r>
              <a:rPr lang="zh-CN" altLang="en-US" dirty="0">
                <a:solidFill>
                  <a:srgbClr val="000000"/>
                </a:solidFill>
              </a:rPr>
              <a:t>年</a:t>
            </a:r>
            <a:r>
              <a:rPr lang="en-US" altLang="zh-CN" dirty="0">
                <a:solidFill>
                  <a:srgbClr val="000000"/>
                </a:solidFill>
              </a:rPr>
              <a:t>6</a:t>
            </a:r>
            <a:r>
              <a:rPr lang="zh-CN" altLang="en-US" dirty="0">
                <a:solidFill>
                  <a:srgbClr val="000000"/>
                </a:solidFill>
              </a:rPr>
              <a:t>月，学校先后与美国、英国等</a:t>
            </a:r>
            <a:r>
              <a:rPr lang="en-US" altLang="zh-CN" dirty="0">
                <a:solidFill>
                  <a:srgbClr val="000000"/>
                </a:solidFill>
              </a:rPr>
              <a:t>30</a:t>
            </a:r>
            <a:r>
              <a:rPr lang="zh-CN" altLang="en-US" dirty="0">
                <a:solidFill>
                  <a:srgbClr val="000000"/>
                </a:solidFill>
              </a:rPr>
              <a:t>多个国家地区的</a:t>
            </a:r>
            <a:r>
              <a:rPr lang="en-US" altLang="zh-CN" dirty="0">
                <a:solidFill>
                  <a:srgbClr val="000000"/>
                </a:solidFill>
              </a:rPr>
              <a:t>60</a:t>
            </a:r>
            <a:r>
              <a:rPr lang="zh-CN" altLang="en-US" dirty="0">
                <a:solidFill>
                  <a:srgbClr val="000000"/>
                </a:solidFill>
              </a:rPr>
              <a:t>余所大学和科研机构建立合作关系。</a:t>
            </a:r>
            <a:endParaRPr kumimoji="0" lang="en-US" altLang="zh-CN" b="0" i="0" u="none" strike="noStrike" kern="1200" cap="none" spc="0" normalizeH="0" baseline="0" noProof="0" dirty="0">
              <a:ln>
                <a:noFill/>
              </a:ln>
              <a:solidFill>
                <a:srgbClr val="000000"/>
              </a:solidFill>
              <a:effectLst/>
              <a:uLnTx/>
              <a:uFillTx/>
            </a:endParaRPr>
          </a:p>
        </p:txBody>
      </p:sp>
      <p:sp>
        <p:nvSpPr>
          <p:cNvPr id="6" name="ïš1îḍé"/>
          <p:cNvSpPr/>
          <p:nvPr/>
        </p:nvSpPr>
        <p:spPr>
          <a:xfrm rot="16200000">
            <a:off x="1839682" y="3172317"/>
            <a:ext cx="791389" cy="791392"/>
          </a:xfrm>
          <a:prstGeom prst="arc">
            <a:avLst>
              <a:gd name="adj1" fmla="val 2657162"/>
              <a:gd name="adj2" fmla="val 8176062"/>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srgbClr val="FFFFFF"/>
              </a:solidFill>
              <a:effectLst/>
              <a:uLnTx/>
              <a:uFillTx/>
            </a:endParaRPr>
          </a:p>
        </p:txBody>
      </p:sp>
      <p:sp>
        <p:nvSpPr>
          <p:cNvPr id="7" name="iṡḷïḑê"/>
          <p:cNvSpPr/>
          <p:nvPr/>
        </p:nvSpPr>
        <p:spPr>
          <a:xfrm rot="10800000" flipV="1">
            <a:off x="1822734" y="3221780"/>
            <a:ext cx="692468" cy="69246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FFFFFF"/>
              </a:solidFill>
              <a:effectLst/>
              <a:uLnTx/>
              <a:uFillTx/>
            </a:endParaRPr>
          </a:p>
        </p:txBody>
      </p:sp>
      <p:pic>
        <p:nvPicPr>
          <p:cNvPr id="9" name="图形 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988968" y="3385254"/>
            <a:ext cx="360000" cy="360000"/>
          </a:xfrm>
          <a:prstGeom prst="rect">
            <a:avLst/>
          </a:prstGeom>
        </p:spPr>
      </p:pic>
      <p:sp>
        <p:nvSpPr>
          <p:cNvPr id="45" name="ïš1îḍé"/>
          <p:cNvSpPr/>
          <p:nvPr/>
        </p:nvSpPr>
        <p:spPr>
          <a:xfrm rot="16200000">
            <a:off x="7054229" y="3172317"/>
            <a:ext cx="791389" cy="791392"/>
          </a:xfrm>
          <a:prstGeom prst="arc">
            <a:avLst>
              <a:gd name="adj1" fmla="val 2657162"/>
              <a:gd name="adj2" fmla="val 8176062"/>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srgbClr val="FFFFFF"/>
              </a:solidFill>
              <a:effectLst/>
              <a:uLnTx/>
              <a:uFillTx/>
            </a:endParaRPr>
          </a:p>
        </p:txBody>
      </p:sp>
      <p:sp>
        <p:nvSpPr>
          <p:cNvPr id="46" name="iṡḷïḑê"/>
          <p:cNvSpPr/>
          <p:nvPr/>
        </p:nvSpPr>
        <p:spPr>
          <a:xfrm rot="10800000" flipV="1">
            <a:off x="7037281" y="3221780"/>
            <a:ext cx="692468" cy="69246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FFFFFF"/>
              </a:solidFill>
              <a:effectLst/>
              <a:uLnTx/>
              <a:uFillTx/>
            </a:endParaRPr>
          </a:p>
        </p:txBody>
      </p:sp>
      <p:pic>
        <p:nvPicPr>
          <p:cNvPr id="11" name="图形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3514" y="3385254"/>
            <a:ext cx="360000" cy="360000"/>
          </a:xfrm>
          <a:prstGeom prst="rect">
            <a:avLst/>
          </a:prstGeom>
        </p:spPr>
      </p:pic>
      <p:sp>
        <p:nvSpPr>
          <p:cNvPr id="24" name="íṣḷïḍê"/>
          <p:cNvSpPr txBox="1"/>
          <p:nvPr/>
        </p:nvSpPr>
        <p:spPr bwMode="auto">
          <a:xfrm>
            <a:off x="8550077" y="2657970"/>
            <a:ext cx="285664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zh-CN" altLang="en-US" sz="2400" b="1" dirty="0">
                <a:solidFill>
                  <a:schemeClr val="accent1"/>
                </a:solidFill>
                <a:latin typeface="+mj-ea"/>
                <a:ea typeface="+mj-ea"/>
              </a:rPr>
              <a:t>这里是小标题</a:t>
            </a:r>
            <a:endParaRPr lang="en-US" altLang="zh-CN" sz="2400" b="1" dirty="0">
              <a:solidFill>
                <a:schemeClr val="accent1"/>
              </a:solidFill>
              <a:latin typeface="+mj-ea"/>
              <a:ea typeface="+mj-ea"/>
            </a:endParaRPr>
          </a:p>
        </p:txBody>
      </p:sp>
      <p:sp>
        <p:nvSpPr>
          <p:cNvPr id="52" name="ïš1îḍé"/>
          <p:cNvSpPr/>
          <p:nvPr/>
        </p:nvSpPr>
        <p:spPr>
          <a:xfrm rot="16200000">
            <a:off x="9661503" y="3172317"/>
            <a:ext cx="791389" cy="791392"/>
          </a:xfrm>
          <a:prstGeom prst="arc">
            <a:avLst>
              <a:gd name="adj1" fmla="val 2657162"/>
              <a:gd name="adj2" fmla="val 8176062"/>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srgbClr val="FFFFFF"/>
              </a:solidFill>
              <a:effectLst/>
              <a:uLnTx/>
              <a:uFillTx/>
            </a:endParaRPr>
          </a:p>
        </p:txBody>
      </p:sp>
      <p:sp>
        <p:nvSpPr>
          <p:cNvPr id="53" name="iṡḷïḑê"/>
          <p:cNvSpPr/>
          <p:nvPr/>
        </p:nvSpPr>
        <p:spPr>
          <a:xfrm rot="10800000" flipV="1">
            <a:off x="9644555" y="3221780"/>
            <a:ext cx="692468" cy="69246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FFFFFF"/>
              </a:solidFill>
              <a:effectLst/>
              <a:uLnTx/>
              <a:uFillTx/>
            </a:endParaRPr>
          </a:p>
        </p:txBody>
      </p:sp>
      <p:pic>
        <p:nvPicPr>
          <p:cNvPr id="13" name="图形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0789" y="3385254"/>
            <a:ext cx="360000" cy="360000"/>
          </a:xfrm>
          <a:prstGeom prst="rect">
            <a:avLst/>
          </a:prstGeom>
        </p:spPr>
      </p:pic>
      <p:sp>
        <p:nvSpPr>
          <p:cNvPr id="38" name="ïš1îḍé"/>
          <p:cNvSpPr/>
          <p:nvPr/>
        </p:nvSpPr>
        <p:spPr>
          <a:xfrm rot="16200000">
            <a:off x="4446956" y="3172317"/>
            <a:ext cx="791389" cy="791392"/>
          </a:xfrm>
          <a:prstGeom prst="arc">
            <a:avLst>
              <a:gd name="adj1" fmla="val 2657162"/>
              <a:gd name="adj2" fmla="val 8176062"/>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srgbClr val="FFFFFF"/>
              </a:solidFill>
              <a:effectLst/>
              <a:uLnTx/>
              <a:uFillTx/>
            </a:endParaRPr>
          </a:p>
        </p:txBody>
      </p:sp>
      <p:sp>
        <p:nvSpPr>
          <p:cNvPr id="39" name="iṡḷïḑê"/>
          <p:cNvSpPr/>
          <p:nvPr/>
        </p:nvSpPr>
        <p:spPr>
          <a:xfrm rot="10800000" flipV="1">
            <a:off x="4430007" y="3221780"/>
            <a:ext cx="692468" cy="6924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FFFFFF"/>
              </a:solidFill>
              <a:effectLst/>
              <a:uLnTx/>
              <a:uFillTx/>
            </a:endParaRPr>
          </a:p>
        </p:txBody>
      </p:sp>
      <p:pic>
        <p:nvPicPr>
          <p:cNvPr id="15" name="图形 1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96240" y="3385254"/>
            <a:ext cx="360000" cy="360000"/>
          </a:xfrm>
          <a:prstGeom prst="rect">
            <a:avLst/>
          </a:prstGeom>
        </p:spPr>
      </p:pic>
      <p:grpSp>
        <p:nvGrpSpPr>
          <p:cNvPr id="42" name="组合 41"/>
          <p:cNvGrpSpPr/>
          <p:nvPr/>
        </p:nvGrpSpPr>
        <p:grpSpPr>
          <a:xfrm>
            <a:off x="5395743" y="3521395"/>
            <a:ext cx="1445672" cy="130727"/>
            <a:chOff x="3127664" y="3469440"/>
            <a:chExt cx="1445672" cy="130727"/>
          </a:xfrm>
        </p:grpSpPr>
        <p:sp>
          <p:nvSpPr>
            <p:cNvPr id="44" name="íŝlïḍé"/>
            <p:cNvSpPr/>
            <p:nvPr/>
          </p:nvSpPr>
          <p:spPr>
            <a:xfrm rot="5400000" flipV="1">
              <a:off x="4442609" y="3469440"/>
              <a:ext cx="130727" cy="130727"/>
            </a:xfrm>
            <a:prstGeom prst="ellips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srgbClr val="FFFFFF"/>
                </a:solidFill>
                <a:effectLst/>
                <a:uLnTx/>
                <a:uFillTx/>
              </a:endParaRPr>
            </a:p>
          </p:txBody>
        </p:sp>
        <p:cxnSp>
          <p:nvCxnSpPr>
            <p:cNvPr id="49" name="直接连接符 48"/>
            <p:cNvCxnSpPr/>
            <p:nvPr/>
          </p:nvCxnSpPr>
          <p:spPr>
            <a:xfrm flipH="1">
              <a:off x="3127664" y="3534508"/>
              <a:ext cx="1314945" cy="0"/>
            </a:xfrm>
            <a:prstGeom prst="lin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8030724" y="3521395"/>
            <a:ext cx="1445672" cy="130727"/>
            <a:chOff x="3127664" y="3469440"/>
            <a:chExt cx="1445672" cy="130727"/>
          </a:xfrm>
        </p:grpSpPr>
        <p:sp>
          <p:nvSpPr>
            <p:cNvPr id="51" name="íŝlïḍé"/>
            <p:cNvSpPr/>
            <p:nvPr/>
          </p:nvSpPr>
          <p:spPr>
            <a:xfrm rot="5400000" flipV="1">
              <a:off x="4442609" y="3469440"/>
              <a:ext cx="130727" cy="130727"/>
            </a:xfrm>
            <a:prstGeom prst="ellips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srgbClr val="FFFFFF"/>
                </a:solidFill>
                <a:effectLst/>
                <a:uLnTx/>
                <a:uFillTx/>
              </a:endParaRPr>
            </a:p>
          </p:txBody>
        </p:sp>
        <p:cxnSp>
          <p:nvCxnSpPr>
            <p:cNvPr id="54" name="直接连接符 53"/>
            <p:cNvCxnSpPr/>
            <p:nvPr/>
          </p:nvCxnSpPr>
          <p:spPr>
            <a:xfrm flipH="1">
              <a:off x="3127664" y="3534508"/>
              <a:ext cx="1314945" cy="0"/>
            </a:xfrm>
            <a:prstGeom prst="lin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SWOT</a:t>
            </a:r>
            <a:r>
              <a:rPr lang="zh-CN" altLang="en-US" dirty="0"/>
              <a:t>分析</a:t>
            </a:r>
            <a:endParaRPr lang="zh-CN" altLang="en-US" dirty="0"/>
          </a:p>
        </p:txBody>
      </p:sp>
      <p:sp>
        <p:nvSpPr>
          <p:cNvPr id="6" name="íṥľíḋe"/>
          <p:cNvSpPr/>
          <p:nvPr/>
        </p:nvSpPr>
        <p:spPr>
          <a:xfrm rot="10800000">
            <a:off x="6502492" y="1721035"/>
            <a:ext cx="1882972" cy="1882972"/>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solidFill>
            <a:schemeClr val="accent4"/>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square" lIns="91440" tIns="45720" rIns="91440" bIns="45720" anchor="ctr">
            <a:normAutofit/>
          </a:bodyPr>
          <a:lstStyle/>
          <a:p>
            <a:pPr algn="ctr"/>
          </a:p>
        </p:txBody>
      </p:sp>
      <p:sp>
        <p:nvSpPr>
          <p:cNvPr id="7" name="ïśḷíďê"/>
          <p:cNvSpPr/>
          <p:nvPr/>
        </p:nvSpPr>
        <p:spPr>
          <a:xfrm>
            <a:off x="4483301" y="3772841"/>
            <a:ext cx="1882972" cy="1882972"/>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solidFill>
            <a:schemeClr val="accent1">
              <a:lumMod val="60000"/>
              <a:lumOff val="40000"/>
            </a:schemeClr>
          </a:solidFill>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wrap="square" lIns="91440" tIns="45720" rIns="91440" bIns="45720" anchor="ctr">
            <a:normAutofit/>
          </a:bodyPr>
          <a:lstStyle/>
          <a:p>
            <a:pPr algn="ctr"/>
          </a:p>
        </p:txBody>
      </p:sp>
      <p:sp>
        <p:nvSpPr>
          <p:cNvPr id="8" name="iŝḻîdè"/>
          <p:cNvSpPr/>
          <p:nvPr/>
        </p:nvSpPr>
        <p:spPr>
          <a:xfrm rot="5400000">
            <a:off x="3806536" y="1044269"/>
            <a:ext cx="2559736" cy="2559737"/>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solidFill>
            <a:schemeClr val="accent1"/>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square" lIns="91440" tIns="45720" rIns="91440" bIns="45720" anchor="ctr">
            <a:normAutofit/>
          </a:bodyPr>
          <a:lstStyle/>
          <a:p>
            <a:pPr algn="ctr"/>
            <a:endParaRPr dirty="0"/>
          </a:p>
        </p:txBody>
      </p:sp>
      <p:sp>
        <p:nvSpPr>
          <p:cNvPr id="45" name="íṥľíḋe"/>
          <p:cNvSpPr/>
          <p:nvPr/>
        </p:nvSpPr>
        <p:spPr>
          <a:xfrm rot="16200000">
            <a:off x="6502492" y="3772840"/>
            <a:ext cx="1882972" cy="1882972"/>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solidFill>
            <a:schemeClr val="accent6"/>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square" lIns="91440" tIns="45720" rIns="91440" bIns="45720" anchor="ctr">
            <a:normAutofit/>
          </a:bodyPr>
          <a:lstStyle/>
          <a:p>
            <a:pPr algn="ctr"/>
          </a:p>
        </p:txBody>
      </p:sp>
      <p:sp>
        <p:nvSpPr>
          <p:cNvPr id="46" name="文本框 45"/>
          <p:cNvSpPr txBox="1"/>
          <p:nvPr/>
        </p:nvSpPr>
        <p:spPr>
          <a:xfrm>
            <a:off x="4541963" y="1202187"/>
            <a:ext cx="1088882" cy="1862048"/>
          </a:xfrm>
          <a:prstGeom prst="rect">
            <a:avLst/>
          </a:prstGeom>
          <a:noFill/>
        </p:spPr>
        <p:txBody>
          <a:bodyPr wrap="square" rtlCol="0">
            <a:spAutoFit/>
          </a:bodyPr>
          <a:lstStyle/>
          <a:p>
            <a:pPr algn="ctr"/>
            <a:r>
              <a:rPr lang="en-US" altLang="zh-CN" sz="11500" dirty="0">
                <a:solidFill>
                  <a:schemeClr val="bg1"/>
                </a:solidFill>
              </a:rPr>
              <a:t>s</a:t>
            </a:r>
            <a:endParaRPr lang="zh-CN" altLang="en-US" sz="11500" dirty="0">
              <a:solidFill>
                <a:schemeClr val="bg1"/>
              </a:solidFill>
            </a:endParaRPr>
          </a:p>
        </p:txBody>
      </p:sp>
      <p:sp>
        <p:nvSpPr>
          <p:cNvPr id="47" name="文本框 46"/>
          <p:cNvSpPr txBox="1"/>
          <p:nvPr/>
        </p:nvSpPr>
        <p:spPr>
          <a:xfrm>
            <a:off x="6899535" y="2048051"/>
            <a:ext cx="1088882" cy="1107996"/>
          </a:xfrm>
          <a:prstGeom prst="rect">
            <a:avLst/>
          </a:prstGeom>
          <a:noFill/>
        </p:spPr>
        <p:txBody>
          <a:bodyPr wrap="square" rtlCol="0">
            <a:spAutoFit/>
          </a:bodyPr>
          <a:lstStyle/>
          <a:p>
            <a:pPr algn="ctr"/>
            <a:r>
              <a:rPr lang="en-US" altLang="zh-CN" sz="6600" dirty="0">
                <a:solidFill>
                  <a:schemeClr val="bg1"/>
                </a:solidFill>
              </a:rPr>
              <a:t>w</a:t>
            </a:r>
            <a:endParaRPr lang="zh-CN" altLang="en-US" sz="6600" dirty="0">
              <a:solidFill>
                <a:schemeClr val="bg1"/>
              </a:solidFill>
            </a:endParaRPr>
          </a:p>
        </p:txBody>
      </p:sp>
      <p:sp>
        <p:nvSpPr>
          <p:cNvPr id="48" name="文本框 47"/>
          <p:cNvSpPr txBox="1"/>
          <p:nvPr/>
        </p:nvSpPr>
        <p:spPr>
          <a:xfrm>
            <a:off x="4868450" y="4121015"/>
            <a:ext cx="1088882" cy="1706959"/>
          </a:xfrm>
          <a:prstGeom prst="rect">
            <a:avLst/>
          </a:prstGeom>
          <a:noFill/>
        </p:spPr>
        <p:txBody>
          <a:bodyPr wrap="square" rtlCol="0">
            <a:spAutoFit/>
          </a:bodyPr>
          <a:lstStyle/>
          <a:p>
            <a:pPr algn="ctr"/>
            <a:r>
              <a:rPr lang="en-US" altLang="zh-CN" sz="7200" dirty="0">
                <a:solidFill>
                  <a:schemeClr val="bg1"/>
                </a:solidFill>
              </a:rPr>
              <a:t>O</a:t>
            </a:r>
            <a:endParaRPr lang="en-US" altLang="zh-CN" sz="7200" dirty="0">
              <a:solidFill>
                <a:schemeClr val="bg1"/>
              </a:solidFill>
            </a:endParaRPr>
          </a:p>
        </p:txBody>
      </p:sp>
      <p:sp>
        <p:nvSpPr>
          <p:cNvPr id="51" name="文本框 50"/>
          <p:cNvSpPr txBox="1"/>
          <p:nvPr/>
        </p:nvSpPr>
        <p:spPr>
          <a:xfrm>
            <a:off x="6899535" y="4121015"/>
            <a:ext cx="1088882" cy="1706959"/>
          </a:xfrm>
          <a:prstGeom prst="rect">
            <a:avLst/>
          </a:prstGeom>
          <a:noFill/>
        </p:spPr>
        <p:txBody>
          <a:bodyPr wrap="square" rtlCol="0">
            <a:spAutoFit/>
          </a:bodyPr>
          <a:lstStyle/>
          <a:p>
            <a:pPr algn="ctr"/>
            <a:r>
              <a:rPr lang="en-US" altLang="zh-CN" sz="7200" dirty="0">
                <a:solidFill>
                  <a:schemeClr val="bg1"/>
                </a:solidFill>
              </a:rPr>
              <a:t>T</a:t>
            </a:r>
            <a:endParaRPr lang="zh-CN" altLang="en-US" sz="7200" dirty="0">
              <a:solidFill>
                <a:schemeClr val="bg1"/>
              </a:solidFill>
            </a:endParaRPr>
          </a:p>
        </p:txBody>
      </p:sp>
      <p:sp>
        <p:nvSpPr>
          <p:cNvPr id="52" name="矩形 51"/>
          <p:cNvSpPr/>
          <p:nvPr/>
        </p:nvSpPr>
        <p:spPr>
          <a:xfrm>
            <a:off x="8588016" y="3790008"/>
            <a:ext cx="1851789" cy="646331"/>
          </a:xfrm>
          <a:prstGeom prst="rect">
            <a:avLst/>
          </a:prstGeom>
        </p:spPr>
        <p:txBody>
          <a:bodyPr wrap="none">
            <a:spAutoFit/>
          </a:bodyPr>
          <a:lstStyle/>
          <a:p>
            <a:r>
              <a:rPr lang="en-US" altLang="zh-CN" sz="3600" b="1" dirty="0">
                <a:solidFill>
                  <a:schemeClr val="tx1">
                    <a:lumMod val="75000"/>
                    <a:lumOff val="25000"/>
                  </a:schemeClr>
                </a:solidFill>
              </a:rPr>
              <a:t>Threats</a:t>
            </a:r>
            <a:endParaRPr lang="zh-CN" altLang="en-US" sz="3600" b="1" dirty="0">
              <a:solidFill>
                <a:schemeClr val="tx1">
                  <a:lumMod val="75000"/>
                  <a:lumOff val="25000"/>
                </a:schemeClr>
              </a:solidFill>
            </a:endParaRPr>
          </a:p>
        </p:txBody>
      </p:sp>
      <p:sp>
        <p:nvSpPr>
          <p:cNvPr id="53" name="矩形 52"/>
          <p:cNvSpPr/>
          <p:nvPr/>
        </p:nvSpPr>
        <p:spPr>
          <a:xfrm>
            <a:off x="580653" y="1505665"/>
            <a:ext cx="2339102" cy="646331"/>
          </a:xfrm>
          <a:prstGeom prst="rect">
            <a:avLst/>
          </a:prstGeom>
        </p:spPr>
        <p:txBody>
          <a:bodyPr wrap="none">
            <a:spAutoFit/>
          </a:bodyPr>
          <a:lstStyle/>
          <a:p>
            <a:r>
              <a:rPr lang="en-US" altLang="zh-CN" sz="3600" b="1" dirty="0">
                <a:solidFill>
                  <a:schemeClr val="tx1">
                    <a:lumMod val="75000"/>
                    <a:lumOff val="25000"/>
                  </a:schemeClr>
                </a:solidFill>
              </a:rPr>
              <a:t>Strengths</a:t>
            </a:r>
            <a:endParaRPr lang="zh-CN" altLang="en-US" sz="3600" b="1" dirty="0">
              <a:solidFill>
                <a:schemeClr val="tx1">
                  <a:lumMod val="75000"/>
                  <a:lumOff val="25000"/>
                </a:schemeClr>
              </a:solidFill>
            </a:endParaRPr>
          </a:p>
        </p:txBody>
      </p:sp>
      <p:sp>
        <p:nvSpPr>
          <p:cNvPr id="54" name="文本框 53"/>
          <p:cNvSpPr txBox="1"/>
          <p:nvPr/>
        </p:nvSpPr>
        <p:spPr>
          <a:xfrm>
            <a:off x="580653" y="2112049"/>
            <a:ext cx="2917790" cy="1394741"/>
          </a:xfrm>
          <a:prstGeom prst="rect">
            <a:avLst/>
          </a:prstGeom>
          <a:noFill/>
        </p:spPr>
        <p:txBody>
          <a:bodyPr wrap="square" rtlCol="0">
            <a:spAutoFit/>
          </a:bodyPr>
          <a:lstStyle/>
          <a:p>
            <a:pPr algn="just">
              <a:lnSpc>
                <a:spcPct val="120000"/>
              </a:lnSpc>
            </a:pPr>
            <a:r>
              <a:rPr lang="zh-CN" altLang="en-US" dirty="0"/>
              <a:t>河南理工大学位于河南省焦作市，是中国第一所矿业高等学府、河南省建立最早的高等学校。</a:t>
            </a:r>
            <a:endParaRPr lang="zh-CN" altLang="en-US" dirty="0"/>
          </a:p>
        </p:txBody>
      </p:sp>
      <p:sp>
        <p:nvSpPr>
          <p:cNvPr id="55" name="矩形 54"/>
          <p:cNvSpPr/>
          <p:nvPr/>
        </p:nvSpPr>
        <p:spPr>
          <a:xfrm>
            <a:off x="8588016" y="1505665"/>
            <a:ext cx="2946319" cy="646331"/>
          </a:xfrm>
          <a:prstGeom prst="rect">
            <a:avLst/>
          </a:prstGeom>
        </p:spPr>
        <p:txBody>
          <a:bodyPr wrap="none">
            <a:spAutoFit/>
          </a:bodyPr>
          <a:lstStyle/>
          <a:p>
            <a:r>
              <a:rPr lang="en-US" altLang="zh-CN" sz="3600" b="1" dirty="0">
                <a:solidFill>
                  <a:schemeClr val="tx1">
                    <a:lumMod val="75000"/>
                    <a:lumOff val="25000"/>
                  </a:schemeClr>
                </a:solidFill>
              </a:rPr>
              <a:t>Weaknesses</a:t>
            </a:r>
            <a:endParaRPr lang="zh-CN" altLang="en-US" sz="3600" b="1" dirty="0">
              <a:solidFill>
                <a:schemeClr val="tx1">
                  <a:lumMod val="75000"/>
                  <a:lumOff val="25000"/>
                </a:schemeClr>
              </a:solidFill>
            </a:endParaRPr>
          </a:p>
        </p:txBody>
      </p:sp>
      <p:sp>
        <p:nvSpPr>
          <p:cNvPr id="56" name="矩形 55"/>
          <p:cNvSpPr/>
          <p:nvPr/>
        </p:nvSpPr>
        <p:spPr>
          <a:xfrm>
            <a:off x="580653" y="3790008"/>
            <a:ext cx="3211135" cy="646331"/>
          </a:xfrm>
          <a:prstGeom prst="rect">
            <a:avLst/>
          </a:prstGeom>
        </p:spPr>
        <p:txBody>
          <a:bodyPr wrap="none">
            <a:spAutoFit/>
          </a:bodyPr>
          <a:lstStyle/>
          <a:p>
            <a:r>
              <a:rPr lang="en-US" altLang="zh-CN" sz="3600" b="1" dirty="0">
                <a:solidFill>
                  <a:schemeClr val="tx1">
                    <a:lumMod val="75000"/>
                    <a:lumOff val="25000"/>
                  </a:schemeClr>
                </a:solidFill>
              </a:rPr>
              <a:t>Opportunities</a:t>
            </a:r>
            <a:endParaRPr lang="zh-CN" altLang="en-US" sz="3600" b="1" dirty="0">
              <a:solidFill>
                <a:schemeClr val="tx1">
                  <a:lumMod val="75000"/>
                  <a:lumOff val="25000"/>
                </a:schemeClr>
              </a:solidFill>
            </a:endParaRPr>
          </a:p>
        </p:txBody>
      </p:sp>
      <p:sp>
        <p:nvSpPr>
          <p:cNvPr id="58" name="文本框 57"/>
          <p:cNvSpPr txBox="1"/>
          <p:nvPr/>
        </p:nvSpPr>
        <p:spPr>
          <a:xfrm>
            <a:off x="580653" y="4392262"/>
            <a:ext cx="2917790" cy="1394741"/>
          </a:xfrm>
          <a:prstGeom prst="rect">
            <a:avLst/>
          </a:prstGeom>
          <a:noFill/>
        </p:spPr>
        <p:txBody>
          <a:bodyPr wrap="square" rtlCol="0">
            <a:spAutoFit/>
          </a:bodyPr>
          <a:lstStyle/>
          <a:p>
            <a:pPr algn="just">
              <a:lnSpc>
                <a:spcPct val="120000"/>
              </a:lnSpc>
            </a:pPr>
            <a:r>
              <a:rPr lang="zh-CN" altLang="en-US" dirty="0"/>
              <a:t>河南理工大学位于河南省焦作市，是中国第一所矿业高等学府、河南省建立最早的高等学校。</a:t>
            </a:r>
            <a:endParaRPr lang="zh-CN" altLang="en-US" dirty="0"/>
          </a:p>
        </p:txBody>
      </p:sp>
      <p:sp>
        <p:nvSpPr>
          <p:cNvPr id="60" name="文本框 59"/>
          <p:cNvSpPr txBox="1"/>
          <p:nvPr/>
        </p:nvSpPr>
        <p:spPr>
          <a:xfrm>
            <a:off x="8656464" y="2112049"/>
            <a:ext cx="2917790" cy="1394741"/>
          </a:xfrm>
          <a:prstGeom prst="rect">
            <a:avLst/>
          </a:prstGeom>
          <a:noFill/>
        </p:spPr>
        <p:txBody>
          <a:bodyPr wrap="square" rtlCol="0">
            <a:spAutoFit/>
          </a:bodyPr>
          <a:lstStyle/>
          <a:p>
            <a:pPr algn="just">
              <a:lnSpc>
                <a:spcPct val="120000"/>
              </a:lnSpc>
            </a:pPr>
            <a:r>
              <a:rPr lang="zh-CN" altLang="en-US" dirty="0"/>
              <a:t>河南理工大学位于河南省焦作市，是中国第一所矿业高等学府、河南省建立最早的高等学校。</a:t>
            </a:r>
            <a:endParaRPr lang="zh-CN" altLang="en-US" dirty="0"/>
          </a:p>
        </p:txBody>
      </p:sp>
      <p:sp>
        <p:nvSpPr>
          <p:cNvPr id="61" name="文本框 60"/>
          <p:cNvSpPr txBox="1"/>
          <p:nvPr/>
        </p:nvSpPr>
        <p:spPr>
          <a:xfrm>
            <a:off x="8656464" y="4392262"/>
            <a:ext cx="2917790" cy="1394741"/>
          </a:xfrm>
          <a:prstGeom prst="rect">
            <a:avLst/>
          </a:prstGeom>
          <a:noFill/>
        </p:spPr>
        <p:txBody>
          <a:bodyPr wrap="square" rtlCol="0">
            <a:spAutoFit/>
          </a:bodyPr>
          <a:lstStyle/>
          <a:p>
            <a:pPr algn="just">
              <a:lnSpc>
                <a:spcPct val="120000"/>
              </a:lnSpc>
            </a:pPr>
            <a:r>
              <a:rPr lang="zh-CN" altLang="en-US" dirty="0"/>
              <a:t>河南理工大学位于河南省焦作市，是中国第一所矿业高等学府、河南省建立最早的高等学校。</a:t>
            </a:r>
            <a:endParaRPr lang="zh-CN" altLang="en-US" dirty="0"/>
          </a:p>
        </p:txBody>
      </p:sp>
      <p:cxnSp>
        <p:nvCxnSpPr>
          <p:cNvPr id="74" name="直接连接符 73"/>
          <p:cNvCxnSpPr/>
          <p:nvPr/>
        </p:nvCxnSpPr>
        <p:spPr>
          <a:xfrm>
            <a:off x="695325" y="3667671"/>
            <a:ext cx="28227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670621" y="3667671"/>
            <a:ext cx="28227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论文答辩结论一</a:t>
            </a:r>
            <a:endParaRPr lang="zh-CN" altLang="en-US" dirty="0"/>
          </a:p>
        </p:txBody>
      </p:sp>
      <p:sp>
        <p:nvSpPr>
          <p:cNvPr id="4" name="文本框 3"/>
          <p:cNvSpPr txBox="1"/>
          <p:nvPr/>
        </p:nvSpPr>
        <p:spPr>
          <a:xfrm>
            <a:off x="682569" y="927196"/>
            <a:ext cx="7557421" cy="800732"/>
          </a:xfrm>
          <a:prstGeom prst="rect">
            <a:avLst/>
          </a:prstGeom>
          <a:noFill/>
        </p:spPr>
        <p:txBody>
          <a:bodyPr wrap="square" rtlCol="0">
            <a:spAutoFit/>
          </a:bodyPr>
          <a:lstStyle/>
          <a:p>
            <a:pPr algn="just">
              <a:lnSpc>
                <a:spcPct val="120000"/>
              </a:lnSpc>
            </a:pPr>
            <a:r>
              <a:rPr lang="zh-CN" altLang="en-US" sz="2000" dirty="0"/>
              <a:t>“自强不息，奋发向上”办学精神</a:t>
            </a:r>
            <a:endParaRPr lang="en-US" altLang="zh-CN" sz="2000" dirty="0"/>
          </a:p>
          <a:p>
            <a:pPr algn="just">
              <a:lnSpc>
                <a:spcPct val="120000"/>
              </a:lnSpc>
            </a:pPr>
            <a:r>
              <a:rPr lang="zh-CN" altLang="en-US" sz="2000" dirty="0"/>
              <a:t>“好学力行”，源于孔子的“好学近乎知，力行近乎仁，知耻近乎勇”。</a:t>
            </a:r>
            <a:endParaRPr lang="zh-CN" altLang="en-US" sz="2000" dirty="0"/>
          </a:p>
        </p:txBody>
      </p:sp>
      <p:grpSp>
        <p:nvGrpSpPr>
          <p:cNvPr id="3" name="组合 2"/>
          <p:cNvGrpSpPr/>
          <p:nvPr/>
        </p:nvGrpSpPr>
        <p:grpSpPr>
          <a:xfrm>
            <a:off x="695325" y="1871330"/>
            <a:ext cx="10899775" cy="4189228"/>
            <a:chOff x="796694" y="1871330"/>
            <a:chExt cx="10899775" cy="4189228"/>
          </a:xfrm>
        </p:grpSpPr>
        <p:cxnSp>
          <p:nvCxnSpPr>
            <p:cNvPr id="6" name="直接箭头连接符 5"/>
            <p:cNvCxnSpPr/>
            <p:nvPr/>
          </p:nvCxnSpPr>
          <p:spPr>
            <a:xfrm flipV="1">
              <a:off x="796694" y="1871330"/>
              <a:ext cx="0" cy="4189228"/>
            </a:xfrm>
            <a:prstGeom prst="straightConnector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96694" y="6060558"/>
              <a:ext cx="10899775" cy="0"/>
            </a:xfrm>
            <a:prstGeom prst="straightConnector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927187" y="3667759"/>
            <a:ext cx="2448560" cy="23146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06239" y="3307626"/>
            <a:ext cx="2448560" cy="267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076719" y="2947626"/>
            <a:ext cx="2448560" cy="303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647199" y="2587626"/>
            <a:ext cx="2448560" cy="3394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927467" y="3667759"/>
            <a:ext cx="24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08107" y="3307626"/>
            <a:ext cx="24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078587" y="2947626"/>
            <a:ext cx="24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649067" y="2587626"/>
            <a:ext cx="2448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927187" y="3234174"/>
            <a:ext cx="1696395" cy="400110"/>
          </a:xfrm>
          <a:prstGeom prst="rect">
            <a:avLst/>
          </a:prstGeom>
          <a:noFill/>
        </p:spPr>
        <p:txBody>
          <a:bodyPr wrap="square" lIns="0" rtlCol="0">
            <a:spAutoFit/>
          </a:bodyPr>
          <a:lstStyle/>
          <a:p>
            <a:r>
              <a:rPr lang="zh-CN" altLang="en-US" sz="2000" dirty="0">
                <a:solidFill>
                  <a:schemeClr val="accent1"/>
                </a:solidFill>
                <a:latin typeface="+mj-ea"/>
                <a:ea typeface="+mj-ea"/>
              </a:rPr>
              <a:t>请输入小标题</a:t>
            </a:r>
            <a:endParaRPr lang="zh-CN" altLang="en-US" sz="2000" dirty="0">
              <a:solidFill>
                <a:schemeClr val="accent1"/>
              </a:solidFill>
              <a:latin typeface="+mj-ea"/>
              <a:ea typeface="+mj-ea"/>
            </a:endParaRPr>
          </a:p>
        </p:txBody>
      </p:sp>
      <p:sp>
        <p:nvSpPr>
          <p:cNvPr id="31" name="文本框 30"/>
          <p:cNvSpPr txBox="1"/>
          <p:nvPr/>
        </p:nvSpPr>
        <p:spPr>
          <a:xfrm>
            <a:off x="3501953" y="2863161"/>
            <a:ext cx="1696395" cy="400110"/>
          </a:xfrm>
          <a:prstGeom prst="rect">
            <a:avLst/>
          </a:prstGeom>
          <a:noFill/>
        </p:spPr>
        <p:txBody>
          <a:bodyPr wrap="square" lIns="0" rtlCol="0">
            <a:spAutoFit/>
          </a:bodyPr>
          <a:lstStyle/>
          <a:p>
            <a:r>
              <a:rPr lang="zh-CN" altLang="en-US" sz="2000" dirty="0">
                <a:solidFill>
                  <a:schemeClr val="accent1"/>
                </a:solidFill>
                <a:latin typeface="+mj-ea"/>
                <a:ea typeface="+mj-ea"/>
              </a:rPr>
              <a:t>请输入小标题</a:t>
            </a:r>
            <a:endParaRPr lang="zh-CN" altLang="en-US" sz="2000" dirty="0">
              <a:solidFill>
                <a:schemeClr val="accent1"/>
              </a:solidFill>
              <a:latin typeface="+mj-ea"/>
              <a:ea typeface="+mj-ea"/>
            </a:endParaRPr>
          </a:p>
        </p:txBody>
      </p:sp>
      <p:sp>
        <p:nvSpPr>
          <p:cNvPr id="32" name="文本框 31"/>
          <p:cNvSpPr txBox="1"/>
          <p:nvPr/>
        </p:nvSpPr>
        <p:spPr>
          <a:xfrm>
            <a:off x="6074576" y="2504220"/>
            <a:ext cx="1696395" cy="400110"/>
          </a:xfrm>
          <a:prstGeom prst="rect">
            <a:avLst/>
          </a:prstGeom>
          <a:noFill/>
        </p:spPr>
        <p:txBody>
          <a:bodyPr wrap="square" lIns="0" rtlCol="0">
            <a:spAutoFit/>
          </a:bodyPr>
          <a:lstStyle/>
          <a:p>
            <a:r>
              <a:rPr lang="zh-CN" altLang="en-US" sz="2000" dirty="0">
                <a:solidFill>
                  <a:schemeClr val="accent1"/>
                </a:solidFill>
                <a:latin typeface="+mj-ea"/>
                <a:ea typeface="+mj-ea"/>
              </a:rPr>
              <a:t>请输入小标题</a:t>
            </a:r>
            <a:endParaRPr lang="zh-CN" altLang="en-US" sz="2000" dirty="0">
              <a:solidFill>
                <a:schemeClr val="accent1"/>
              </a:solidFill>
              <a:latin typeface="+mj-ea"/>
              <a:ea typeface="+mj-ea"/>
            </a:endParaRPr>
          </a:p>
        </p:txBody>
      </p:sp>
      <p:sp>
        <p:nvSpPr>
          <p:cNvPr id="33" name="文本框 32"/>
          <p:cNvSpPr txBox="1"/>
          <p:nvPr/>
        </p:nvSpPr>
        <p:spPr>
          <a:xfrm>
            <a:off x="8647199" y="2143589"/>
            <a:ext cx="1696395" cy="400110"/>
          </a:xfrm>
          <a:prstGeom prst="rect">
            <a:avLst/>
          </a:prstGeom>
          <a:noFill/>
        </p:spPr>
        <p:txBody>
          <a:bodyPr wrap="square" lIns="0" rtlCol="0">
            <a:spAutoFit/>
          </a:bodyPr>
          <a:lstStyle/>
          <a:p>
            <a:r>
              <a:rPr lang="zh-CN" altLang="en-US" sz="2000" dirty="0">
                <a:solidFill>
                  <a:schemeClr val="accent1"/>
                </a:solidFill>
                <a:latin typeface="+mj-ea"/>
                <a:ea typeface="+mj-ea"/>
              </a:rPr>
              <a:t>请输入小标题</a:t>
            </a:r>
            <a:endParaRPr lang="zh-CN" altLang="en-US" sz="2000" dirty="0">
              <a:solidFill>
                <a:schemeClr val="accent1"/>
              </a:solidFill>
              <a:latin typeface="+mj-ea"/>
              <a:ea typeface="+mj-ea"/>
            </a:endParaRPr>
          </a:p>
        </p:txBody>
      </p:sp>
      <p:sp>
        <p:nvSpPr>
          <p:cNvPr id="34" name="文本框 33"/>
          <p:cNvSpPr txBox="1"/>
          <p:nvPr/>
        </p:nvSpPr>
        <p:spPr>
          <a:xfrm>
            <a:off x="1014441" y="3778436"/>
            <a:ext cx="2274052" cy="2059538"/>
          </a:xfrm>
          <a:prstGeom prst="rect">
            <a:avLst/>
          </a:prstGeom>
          <a:noFill/>
        </p:spPr>
        <p:txBody>
          <a:bodyPr wrap="square" rtlCol="0">
            <a:spAutoFit/>
          </a:bodyPr>
          <a:lstStyle/>
          <a:p>
            <a:pPr algn="just">
              <a:lnSpc>
                <a:spcPct val="120000"/>
              </a:lnSpc>
            </a:pPr>
            <a:r>
              <a:rPr lang="zh-CN" altLang="en-US" dirty="0"/>
              <a:t>馨月湖位于河南理工大学校园内，于</a:t>
            </a:r>
            <a:r>
              <a:rPr lang="en-US" altLang="zh-CN" dirty="0"/>
              <a:t>2003</a:t>
            </a:r>
            <a:r>
              <a:rPr lang="zh-CN" altLang="en-US" dirty="0"/>
              <a:t>年完成施工，是一座人工湖泊，是河南理工大学南校区规划水系的主体部分。</a:t>
            </a:r>
            <a:endParaRPr lang="zh-CN" altLang="en-US" dirty="0"/>
          </a:p>
        </p:txBody>
      </p:sp>
      <p:sp>
        <p:nvSpPr>
          <p:cNvPr id="35" name="文本框 34"/>
          <p:cNvSpPr txBox="1"/>
          <p:nvPr/>
        </p:nvSpPr>
        <p:spPr>
          <a:xfrm>
            <a:off x="3582760" y="3403224"/>
            <a:ext cx="2274052" cy="2391937"/>
          </a:xfrm>
          <a:prstGeom prst="rect">
            <a:avLst/>
          </a:prstGeom>
          <a:noFill/>
        </p:spPr>
        <p:txBody>
          <a:bodyPr wrap="square" rtlCol="0">
            <a:spAutoFit/>
          </a:bodyPr>
          <a:lstStyle/>
          <a:p>
            <a:pPr algn="just">
              <a:lnSpc>
                <a:spcPct val="120000"/>
              </a:lnSpc>
            </a:pPr>
            <a:r>
              <a:rPr lang="zh-CN" altLang="en-US" dirty="0"/>
              <a:t>馨月湖于</a:t>
            </a:r>
            <a:r>
              <a:rPr lang="en-US" altLang="zh-CN" dirty="0"/>
              <a:t>2004</a:t>
            </a:r>
            <a:r>
              <a:rPr lang="zh-CN" altLang="en-US" dirty="0"/>
              <a:t>年</a:t>
            </a:r>
            <a:r>
              <a:rPr lang="en-US" altLang="zh-CN" dirty="0"/>
              <a:t>6</a:t>
            </a:r>
            <a:r>
              <a:rPr lang="zh-CN" altLang="en-US" dirty="0"/>
              <a:t>月河南理工大学揭牌暨</a:t>
            </a:r>
            <a:r>
              <a:rPr lang="en-US" altLang="zh-CN" dirty="0"/>
              <a:t>95</a:t>
            </a:r>
            <a:r>
              <a:rPr lang="zh-CN" altLang="en-US" dirty="0"/>
              <a:t>周年校庆前正式蓄水，湖水源自地下水渗出。水深常年保持在</a:t>
            </a:r>
            <a:r>
              <a:rPr lang="en-US" altLang="zh-CN" dirty="0"/>
              <a:t>2</a:t>
            </a:r>
            <a:r>
              <a:rPr lang="zh-CN" altLang="en-US" dirty="0"/>
              <a:t>米。湖内放养着许多鱼类和乌龟。</a:t>
            </a:r>
            <a:endParaRPr lang="zh-CN" altLang="en-US" dirty="0"/>
          </a:p>
        </p:txBody>
      </p:sp>
      <p:sp>
        <p:nvSpPr>
          <p:cNvPr id="36" name="文本框 35"/>
          <p:cNvSpPr txBox="1"/>
          <p:nvPr/>
        </p:nvSpPr>
        <p:spPr>
          <a:xfrm>
            <a:off x="6159403" y="3118708"/>
            <a:ext cx="2274052" cy="2059538"/>
          </a:xfrm>
          <a:prstGeom prst="rect">
            <a:avLst/>
          </a:prstGeom>
          <a:noFill/>
        </p:spPr>
        <p:txBody>
          <a:bodyPr wrap="square" rtlCol="0">
            <a:spAutoFit/>
          </a:bodyPr>
          <a:lstStyle/>
          <a:p>
            <a:pPr algn="just">
              <a:lnSpc>
                <a:spcPct val="120000"/>
              </a:lnSpc>
            </a:pPr>
            <a:r>
              <a:rPr lang="zh-CN" altLang="en-US" dirty="0"/>
              <a:t>馨月湖位于河南理工大学校园内，于</a:t>
            </a:r>
            <a:r>
              <a:rPr lang="en-US" altLang="zh-CN" dirty="0"/>
              <a:t>2003</a:t>
            </a:r>
            <a:r>
              <a:rPr lang="zh-CN" altLang="en-US" dirty="0"/>
              <a:t>年完成施工，是一座人工湖泊，是河南理工大学南校区规划水系的主体部分。</a:t>
            </a:r>
            <a:endParaRPr lang="zh-CN" altLang="en-US" dirty="0"/>
          </a:p>
        </p:txBody>
      </p:sp>
      <p:sp>
        <p:nvSpPr>
          <p:cNvPr id="37" name="文本框 36"/>
          <p:cNvSpPr txBox="1"/>
          <p:nvPr/>
        </p:nvSpPr>
        <p:spPr>
          <a:xfrm>
            <a:off x="8740313" y="2714265"/>
            <a:ext cx="2274052" cy="2391937"/>
          </a:xfrm>
          <a:prstGeom prst="rect">
            <a:avLst/>
          </a:prstGeom>
          <a:noFill/>
        </p:spPr>
        <p:txBody>
          <a:bodyPr wrap="square" rtlCol="0">
            <a:spAutoFit/>
          </a:bodyPr>
          <a:lstStyle/>
          <a:p>
            <a:pPr algn="just">
              <a:lnSpc>
                <a:spcPct val="120000"/>
              </a:lnSpc>
            </a:pPr>
            <a:r>
              <a:rPr lang="zh-CN" altLang="en-US" dirty="0"/>
              <a:t>馨月湖于</a:t>
            </a:r>
            <a:r>
              <a:rPr lang="en-US" altLang="zh-CN" dirty="0"/>
              <a:t>2004</a:t>
            </a:r>
            <a:r>
              <a:rPr lang="zh-CN" altLang="en-US" dirty="0"/>
              <a:t>年</a:t>
            </a:r>
            <a:r>
              <a:rPr lang="en-US" altLang="zh-CN" dirty="0"/>
              <a:t>6</a:t>
            </a:r>
            <a:r>
              <a:rPr lang="zh-CN" altLang="en-US" dirty="0"/>
              <a:t>月河南理工大学揭牌暨</a:t>
            </a:r>
            <a:r>
              <a:rPr lang="en-US" altLang="zh-CN" dirty="0"/>
              <a:t>95</a:t>
            </a:r>
            <a:r>
              <a:rPr lang="zh-CN" altLang="en-US" dirty="0"/>
              <a:t>周年校庆前正式蓄水，湖水源自地下水渗出。水深常年保持在</a:t>
            </a:r>
            <a:r>
              <a:rPr lang="en-US" altLang="zh-CN" dirty="0"/>
              <a:t>2</a:t>
            </a:r>
            <a:r>
              <a:rPr lang="zh-CN" altLang="en-US" dirty="0"/>
              <a:t>米。湖内放养着许多鱼类和乌龟。</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23" r="23"/>
          <a:stretch>
            <a:fillRect/>
          </a:stretch>
        </p:blipFill>
        <p:spPr>
          <a:xfrm>
            <a:off x="4360325" y="1800814"/>
            <a:ext cx="3518756" cy="3518756"/>
          </a:xfrm>
        </p:spPr>
      </p:pic>
      <p:sp>
        <p:nvSpPr>
          <p:cNvPr id="55" name="Freeform 13"/>
          <p:cNvSpPr/>
          <p:nvPr/>
        </p:nvSpPr>
        <p:spPr>
          <a:xfrm flipH="1">
            <a:off x="701957" y="1290461"/>
            <a:ext cx="2933789" cy="2170112"/>
          </a:xfrm>
          <a:custGeom>
            <a:avLst/>
            <a:gdLst>
              <a:gd name="connsiteX0" fmla="*/ 152939 w 3406466"/>
              <a:gd name="connsiteY0" fmla="*/ 0 h 1653744"/>
              <a:gd name="connsiteX1" fmla="*/ 3386108 w 3406466"/>
              <a:gd name="connsiteY1" fmla="*/ 0 h 1653744"/>
              <a:gd name="connsiteX2" fmla="*/ 3406466 w 3406466"/>
              <a:gd name="connsiteY2" fmla="*/ 20358 h 1653744"/>
              <a:gd name="connsiteX3" fmla="*/ 3406466 w 3406466"/>
              <a:gd name="connsiteY3" fmla="*/ 1633386 h 1653744"/>
              <a:gd name="connsiteX4" fmla="*/ 3386108 w 3406466"/>
              <a:gd name="connsiteY4" fmla="*/ 1653744 h 1653744"/>
              <a:gd name="connsiteX5" fmla="*/ 152939 w 3406466"/>
              <a:gd name="connsiteY5" fmla="*/ 1653744 h 1653744"/>
              <a:gd name="connsiteX6" fmla="*/ 132581 w 3406466"/>
              <a:gd name="connsiteY6" fmla="*/ 1633386 h 1653744"/>
              <a:gd name="connsiteX7" fmla="*/ 132581 w 3406466"/>
              <a:gd name="connsiteY7" fmla="*/ 957741 h 1653744"/>
              <a:gd name="connsiteX8" fmla="*/ 0 w 3406466"/>
              <a:gd name="connsiteY8" fmla="*/ 825160 h 1653744"/>
              <a:gd name="connsiteX9" fmla="*/ 132581 w 3406466"/>
              <a:gd name="connsiteY9" fmla="*/ 692579 h 1653744"/>
              <a:gd name="connsiteX10" fmla="*/ 132581 w 3406466"/>
              <a:gd name="connsiteY10" fmla="*/ 20358 h 1653744"/>
              <a:gd name="connsiteX11" fmla="*/ 152939 w 3406466"/>
              <a:gd name="connsiteY11" fmla="*/ 0 h 165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466" h="1653744">
                <a:moveTo>
                  <a:pt x="152939" y="0"/>
                </a:moveTo>
                <a:lnTo>
                  <a:pt x="3386108" y="0"/>
                </a:lnTo>
                <a:cubicBezTo>
                  <a:pt x="3397351" y="0"/>
                  <a:pt x="3406466" y="9115"/>
                  <a:pt x="3406466" y="20358"/>
                </a:cubicBezTo>
                <a:lnTo>
                  <a:pt x="3406466" y="1633386"/>
                </a:lnTo>
                <a:cubicBezTo>
                  <a:pt x="3406466" y="1644629"/>
                  <a:pt x="3397351" y="1653744"/>
                  <a:pt x="3386108" y="1653744"/>
                </a:cubicBezTo>
                <a:lnTo>
                  <a:pt x="152939" y="1653744"/>
                </a:lnTo>
                <a:cubicBezTo>
                  <a:pt x="141696" y="1653744"/>
                  <a:pt x="132581" y="1644629"/>
                  <a:pt x="132581" y="1633386"/>
                </a:cubicBezTo>
                <a:lnTo>
                  <a:pt x="132581" y="957741"/>
                </a:lnTo>
                <a:lnTo>
                  <a:pt x="0" y="825160"/>
                </a:lnTo>
                <a:lnTo>
                  <a:pt x="132581" y="692579"/>
                </a:lnTo>
                <a:lnTo>
                  <a:pt x="132581" y="20358"/>
                </a:lnTo>
                <a:cubicBezTo>
                  <a:pt x="132581" y="9115"/>
                  <a:pt x="141696" y="0"/>
                  <a:pt x="152939" y="0"/>
                </a:cubicBezTo>
                <a:close/>
              </a:path>
            </a:pathLst>
          </a:custGeom>
          <a:solidFill>
            <a:schemeClr val="bg1"/>
          </a:solidFill>
          <a:ln>
            <a:noFill/>
          </a:ln>
          <a:effectLst>
            <a:outerShdw blurRad="381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56" name="Round Same Side Corner Rectangle 21"/>
          <p:cNvSpPr/>
          <p:nvPr/>
        </p:nvSpPr>
        <p:spPr>
          <a:xfrm>
            <a:off x="695325" y="1290462"/>
            <a:ext cx="2829596" cy="442522"/>
          </a:xfrm>
          <a:prstGeom prst="round2SameRect">
            <a:avLst>
              <a:gd name="adj1" fmla="val 6505"/>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100" normalizeH="0" baseline="0" noProof="0" dirty="0">
                <a:ln>
                  <a:noFill/>
                </a:ln>
                <a:solidFill>
                  <a:prstClr val="white"/>
                </a:solidFill>
                <a:effectLst/>
                <a:uLnTx/>
                <a:uFillTx/>
                <a:latin typeface="微软雅黑" panose="020B0503020204020204" charset="-122"/>
                <a:ea typeface="微软雅黑" panose="020B0503020204020204" charset="-122"/>
                <a:cs typeface="Roboto Medium" charset="0"/>
              </a:rPr>
              <a:t>请输入小标题</a:t>
            </a:r>
            <a:endParaRPr kumimoji="0" lang="zh-CN" altLang="en-US" sz="2000" b="0" i="0" u="none" strike="noStrike" kern="1200" cap="none" spc="100" normalizeH="0" baseline="0" noProof="0" dirty="0">
              <a:ln>
                <a:noFill/>
              </a:ln>
              <a:solidFill>
                <a:prstClr val="white"/>
              </a:solidFill>
              <a:effectLst/>
              <a:uLnTx/>
              <a:uFillTx/>
              <a:latin typeface="微软雅黑" panose="020B0503020204020204" charset="-122"/>
              <a:ea typeface="微软雅黑" panose="020B0503020204020204" charset="-122"/>
              <a:cs typeface="Roboto Medium" charset="0"/>
            </a:endParaRPr>
          </a:p>
        </p:txBody>
      </p:sp>
      <p:sp>
        <p:nvSpPr>
          <p:cNvPr id="57" name="矩形 56"/>
          <p:cNvSpPr/>
          <p:nvPr/>
        </p:nvSpPr>
        <p:spPr>
          <a:xfrm>
            <a:off x="868166" y="1877780"/>
            <a:ext cx="2483913" cy="1395190"/>
          </a:xfrm>
          <a:prstGeom prst="rect">
            <a:avLst/>
          </a:prstGeom>
        </p:spPr>
        <p:txBody>
          <a:bodyPr wrap="square">
            <a:spAutoFit/>
          </a:bodyPr>
          <a:lstStyle/>
          <a:p>
            <a:pPr lvl="0" algn="just">
              <a:lnSpc>
                <a:spcPct val="120000"/>
              </a:lnSpc>
              <a:defRPr/>
            </a:pPr>
            <a:r>
              <a:rPr lang="zh-CN" altLang="en-US" dirty="0">
                <a:solidFill>
                  <a:schemeClr val="tx1">
                    <a:lumMod val="85000"/>
                    <a:lumOff val="15000"/>
                  </a:schemeClr>
                </a:solidFill>
                <a:latin typeface="微软雅黑" panose="020B0503020204020204" charset="-122"/>
              </a:rPr>
              <a:t>河南理工大学在长期的办学实践中，追求一种以人为本、博大无私的人文关怀。</a:t>
            </a:r>
            <a:endPar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Light" panose="020B0502040204020203" pitchFamily="34" charset="-122"/>
            </a:endParaRPr>
          </a:p>
        </p:txBody>
      </p:sp>
      <p:sp>
        <p:nvSpPr>
          <p:cNvPr id="40" name="Oval 8"/>
          <p:cNvSpPr/>
          <p:nvPr/>
        </p:nvSpPr>
        <p:spPr>
          <a:xfrm>
            <a:off x="3959703" y="1400192"/>
            <a:ext cx="4320000" cy="4320000"/>
          </a:xfrm>
          <a:prstGeom prst="ellipse">
            <a:avLst/>
          </a:prstGeom>
          <a:noFill/>
          <a:ln>
            <a:solidFill>
              <a:schemeClr val="accent1"/>
            </a:solid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Roboto Light" charset="0"/>
            </a:endParaRPr>
          </a:p>
        </p:txBody>
      </p:sp>
      <p:sp>
        <p:nvSpPr>
          <p:cNvPr id="41" name="Oval 9"/>
          <p:cNvSpPr>
            <a:spLocks noChangeAspect="1"/>
          </p:cNvSpPr>
          <p:nvPr/>
        </p:nvSpPr>
        <p:spPr>
          <a:xfrm>
            <a:off x="3969228" y="2115527"/>
            <a:ext cx="576000" cy="576000"/>
          </a:xfrm>
          <a:prstGeom prst="ellipse">
            <a:avLst/>
          </a:prstGeom>
          <a:solidFill>
            <a:schemeClr val="accent1"/>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Arial Black" panose="020B0A04020102020204" charset="0"/>
                <a:ea typeface="Roboto" charset="0"/>
                <a:cs typeface="Roboto" charset="0"/>
              </a:rPr>
              <a:t>1</a:t>
            </a:r>
            <a:endParaRPr kumimoji="0" lang="en-US" sz="2400" b="0" i="0" u="none" strike="noStrike" kern="1200" cap="none" spc="0" normalizeH="0" baseline="0" noProof="0" dirty="0">
              <a:ln>
                <a:noFill/>
              </a:ln>
              <a:solidFill>
                <a:prstClr val="white"/>
              </a:solidFill>
              <a:effectLst/>
              <a:uLnTx/>
              <a:uFillTx/>
              <a:latin typeface="Arial Black" panose="020B0A04020102020204" charset="0"/>
              <a:ea typeface="Roboto" charset="0"/>
              <a:cs typeface="Roboto" charset="0"/>
            </a:endParaRPr>
          </a:p>
        </p:txBody>
      </p:sp>
      <p:sp>
        <p:nvSpPr>
          <p:cNvPr id="42" name="Oval 23"/>
          <p:cNvSpPr>
            <a:spLocks noChangeAspect="1"/>
          </p:cNvSpPr>
          <p:nvPr/>
        </p:nvSpPr>
        <p:spPr>
          <a:xfrm>
            <a:off x="3969228" y="4413473"/>
            <a:ext cx="576000" cy="576000"/>
          </a:xfrm>
          <a:prstGeom prst="ellipse">
            <a:avLst/>
          </a:prstGeom>
          <a:solidFill>
            <a:schemeClr val="accent3"/>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Arial Black" panose="020B0A04020102020204" charset="0"/>
                <a:ea typeface="Roboto" charset="0"/>
                <a:cs typeface="Roboto" charset="0"/>
              </a:rPr>
              <a:t>2</a:t>
            </a:r>
            <a:endParaRPr kumimoji="0" lang="en-US" sz="2400" b="0" i="0" u="none" strike="noStrike" kern="1200" cap="none" spc="0" normalizeH="0" baseline="0" noProof="0" dirty="0">
              <a:ln>
                <a:noFill/>
              </a:ln>
              <a:solidFill>
                <a:prstClr val="white"/>
              </a:solidFill>
              <a:effectLst/>
              <a:uLnTx/>
              <a:uFillTx/>
              <a:latin typeface="Arial Black" panose="020B0A04020102020204" charset="0"/>
              <a:ea typeface="Roboto" charset="0"/>
              <a:cs typeface="Roboto" charset="0"/>
            </a:endParaRPr>
          </a:p>
        </p:txBody>
      </p:sp>
      <p:sp>
        <p:nvSpPr>
          <p:cNvPr id="43" name="Oval 28"/>
          <p:cNvSpPr>
            <a:spLocks noChangeAspect="1"/>
          </p:cNvSpPr>
          <p:nvPr/>
        </p:nvSpPr>
        <p:spPr>
          <a:xfrm>
            <a:off x="7672910" y="2115527"/>
            <a:ext cx="576000" cy="576000"/>
          </a:xfrm>
          <a:prstGeom prst="ellipse">
            <a:avLst/>
          </a:prstGeom>
          <a:solidFill>
            <a:schemeClr val="accent1"/>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Arial Black" panose="020B0A04020102020204" charset="0"/>
                <a:ea typeface="Roboto" charset="0"/>
                <a:cs typeface="Roboto" charset="0"/>
              </a:rPr>
              <a:t>4</a:t>
            </a:r>
            <a:endParaRPr kumimoji="0" lang="en-US" sz="2400" b="0" i="0" u="none" strike="noStrike" kern="1200" cap="none" spc="0" normalizeH="0" baseline="0" noProof="0" dirty="0">
              <a:ln>
                <a:noFill/>
              </a:ln>
              <a:solidFill>
                <a:prstClr val="white"/>
              </a:solidFill>
              <a:effectLst/>
              <a:uLnTx/>
              <a:uFillTx/>
              <a:latin typeface="Arial Black" panose="020B0A04020102020204" charset="0"/>
              <a:ea typeface="Roboto" charset="0"/>
              <a:cs typeface="Roboto" charset="0"/>
            </a:endParaRPr>
          </a:p>
        </p:txBody>
      </p:sp>
      <p:sp>
        <p:nvSpPr>
          <p:cNvPr id="44" name="Oval 29"/>
          <p:cNvSpPr>
            <a:spLocks noChangeAspect="1"/>
          </p:cNvSpPr>
          <p:nvPr/>
        </p:nvSpPr>
        <p:spPr>
          <a:xfrm>
            <a:off x="7672910" y="4413473"/>
            <a:ext cx="576000" cy="576000"/>
          </a:xfrm>
          <a:prstGeom prst="ellipse">
            <a:avLst/>
          </a:prstGeom>
          <a:solidFill>
            <a:schemeClr val="accent3"/>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Arial Black" panose="020B0A04020102020204" charset="0"/>
                <a:ea typeface="Roboto" charset="0"/>
                <a:cs typeface="Roboto" charset="0"/>
              </a:rPr>
              <a:t>3</a:t>
            </a:r>
            <a:endParaRPr kumimoji="0" lang="en-US" sz="2400" b="0" i="0" u="none" strike="noStrike" kern="1200" cap="none" spc="0" normalizeH="0" baseline="0" noProof="0" dirty="0">
              <a:ln>
                <a:noFill/>
              </a:ln>
              <a:solidFill>
                <a:prstClr val="white"/>
              </a:solidFill>
              <a:effectLst/>
              <a:uLnTx/>
              <a:uFillTx/>
              <a:latin typeface="Arial Black" panose="020B0A04020102020204" charset="0"/>
              <a:ea typeface="Roboto" charset="0"/>
              <a:cs typeface="Roboto" charset="0"/>
            </a:endParaRPr>
          </a:p>
        </p:txBody>
      </p:sp>
      <p:sp>
        <p:nvSpPr>
          <p:cNvPr id="52" name="Freeform 31"/>
          <p:cNvSpPr/>
          <p:nvPr/>
        </p:nvSpPr>
        <p:spPr>
          <a:xfrm>
            <a:off x="8555974" y="1290464"/>
            <a:ext cx="2933250" cy="2170109"/>
          </a:xfrm>
          <a:custGeom>
            <a:avLst/>
            <a:gdLst>
              <a:gd name="connsiteX0" fmla="*/ 152939 w 3406466"/>
              <a:gd name="connsiteY0" fmla="*/ 0 h 1653744"/>
              <a:gd name="connsiteX1" fmla="*/ 3386108 w 3406466"/>
              <a:gd name="connsiteY1" fmla="*/ 0 h 1653744"/>
              <a:gd name="connsiteX2" fmla="*/ 3406466 w 3406466"/>
              <a:gd name="connsiteY2" fmla="*/ 20358 h 1653744"/>
              <a:gd name="connsiteX3" fmla="*/ 3406466 w 3406466"/>
              <a:gd name="connsiteY3" fmla="*/ 1633386 h 1653744"/>
              <a:gd name="connsiteX4" fmla="*/ 3386108 w 3406466"/>
              <a:gd name="connsiteY4" fmla="*/ 1653744 h 1653744"/>
              <a:gd name="connsiteX5" fmla="*/ 152939 w 3406466"/>
              <a:gd name="connsiteY5" fmla="*/ 1653744 h 1653744"/>
              <a:gd name="connsiteX6" fmla="*/ 132581 w 3406466"/>
              <a:gd name="connsiteY6" fmla="*/ 1633386 h 1653744"/>
              <a:gd name="connsiteX7" fmla="*/ 132581 w 3406466"/>
              <a:gd name="connsiteY7" fmla="*/ 957741 h 1653744"/>
              <a:gd name="connsiteX8" fmla="*/ 0 w 3406466"/>
              <a:gd name="connsiteY8" fmla="*/ 825160 h 1653744"/>
              <a:gd name="connsiteX9" fmla="*/ 132581 w 3406466"/>
              <a:gd name="connsiteY9" fmla="*/ 692579 h 1653744"/>
              <a:gd name="connsiteX10" fmla="*/ 132581 w 3406466"/>
              <a:gd name="connsiteY10" fmla="*/ 20358 h 1653744"/>
              <a:gd name="connsiteX11" fmla="*/ 152939 w 3406466"/>
              <a:gd name="connsiteY11" fmla="*/ 0 h 165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466" h="1653744">
                <a:moveTo>
                  <a:pt x="152939" y="0"/>
                </a:moveTo>
                <a:lnTo>
                  <a:pt x="3386108" y="0"/>
                </a:lnTo>
                <a:cubicBezTo>
                  <a:pt x="3397351" y="0"/>
                  <a:pt x="3406466" y="9115"/>
                  <a:pt x="3406466" y="20358"/>
                </a:cubicBezTo>
                <a:lnTo>
                  <a:pt x="3406466" y="1633386"/>
                </a:lnTo>
                <a:cubicBezTo>
                  <a:pt x="3406466" y="1644629"/>
                  <a:pt x="3397351" y="1653744"/>
                  <a:pt x="3386108" y="1653744"/>
                </a:cubicBezTo>
                <a:lnTo>
                  <a:pt x="152939" y="1653744"/>
                </a:lnTo>
                <a:cubicBezTo>
                  <a:pt x="141696" y="1653744"/>
                  <a:pt x="132581" y="1644629"/>
                  <a:pt x="132581" y="1633386"/>
                </a:cubicBezTo>
                <a:lnTo>
                  <a:pt x="132581" y="957741"/>
                </a:lnTo>
                <a:lnTo>
                  <a:pt x="0" y="825160"/>
                </a:lnTo>
                <a:lnTo>
                  <a:pt x="132581" y="692579"/>
                </a:lnTo>
                <a:lnTo>
                  <a:pt x="132581" y="20358"/>
                </a:lnTo>
                <a:cubicBezTo>
                  <a:pt x="132581" y="9115"/>
                  <a:pt x="141696" y="0"/>
                  <a:pt x="152939" y="0"/>
                </a:cubicBezTo>
                <a:close/>
              </a:path>
            </a:pathLst>
          </a:custGeom>
          <a:solidFill>
            <a:schemeClr val="bg1"/>
          </a:solidFill>
          <a:ln>
            <a:noFill/>
          </a:ln>
          <a:effectLst>
            <a:outerShdw blurRad="381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53" name="Round Same Side Corner Rectangle 33"/>
          <p:cNvSpPr/>
          <p:nvPr/>
        </p:nvSpPr>
        <p:spPr>
          <a:xfrm flipH="1">
            <a:off x="8660032" y="1290462"/>
            <a:ext cx="2829191" cy="442522"/>
          </a:xfrm>
          <a:prstGeom prst="round2SameRect">
            <a:avLst>
              <a:gd name="adj1" fmla="val 6505"/>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0" rIns="0" bIns="0" rtlCol="0" anchor="ctr"/>
          <a:lstStyle/>
          <a:p>
            <a:pPr lvl="0">
              <a:defRPr/>
            </a:pPr>
            <a:r>
              <a:rPr lang="zh-CN" altLang="en-US" sz="2000" spc="100" dirty="0">
                <a:solidFill>
                  <a:prstClr val="white"/>
                </a:solidFill>
                <a:latin typeface="微软雅黑" panose="020B0503020204020204" charset="-122"/>
                <a:ea typeface="微软雅黑" panose="020B0503020204020204" charset="-122"/>
                <a:cs typeface="Roboto Medium" charset="0"/>
              </a:rPr>
              <a:t>请输入小标题</a:t>
            </a:r>
            <a:endParaRPr lang="zh-CN" altLang="en-US" sz="2000" spc="100" dirty="0">
              <a:solidFill>
                <a:prstClr val="white"/>
              </a:solidFill>
              <a:latin typeface="微软雅黑" panose="020B0503020204020204" charset="-122"/>
              <a:ea typeface="微软雅黑" panose="020B0503020204020204" charset="-122"/>
              <a:cs typeface="Roboto Medium" charset="0"/>
            </a:endParaRPr>
          </a:p>
        </p:txBody>
      </p:sp>
      <p:sp>
        <p:nvSpPr>
          <p:cNvPr id="21" name="Freeform 13"/>
          <p:cNvSpPr/>
          <p:nvPr/>
        </p:nvSpPr>
        <p:spPr>
          <a:xfrm flipH="1">
            <a:off x="701957" y="3784278"/>
            <a:ext cx="2933789" cy="2170111"/>
          </a:xfrm>
          <a:custGeom>
            <a:avLst/>
            <a:gdLst>
              <a:gd name="connsiteX0" fmla="*/ 152939 w 3406466"/>
              <a:gd name="connsiteY0" fmla="*/ 0 h 1653744"/>
              <a:gd name="connsiteX1" fmla="*/ 3386108 w 3406466"/>
              <a:gd name="connsiteY1" fmla="*/ 0 h 1653744"/>
              <a:gd name="connsiteX2" fmla="*/ 3406466 w 3406466"/>
              <a:gd name="connsiteY2" fmla="*/ 20358 h 1653744"/>
              <a:gd name="connsiteX3" fmla="*/ 3406466 w 3406466"/>
              <a:gd name="connsiteY3" fmla="*/ 1633386 h 1653744"/>
              <a:gd name="connsiteX4" fmla="*/ 3386108 w 3406466"/>
              <a:gd name="connsiteY4" fmla="*/ 1653744 h 1653744"/>
              <a:gd name="connsiteX5" fmla="*/ 152939 w 3406466"/>
              <a:gd name="connsiteY5" fmla="*/ 1653744 h 1653744"/>
              <a:gd name="connsiteX6" fmla="*/ 132581 w 3406466"/>
              <a:gd name="connsiteY6" fmla="*/ 1633386 h 1653744"/>
              <a:gd name="connsiteX7" fmla="*/ 132581 w 3406466"/>
              <a:gd name="connsiteY7" fmla="*/ 957741 h 1653744"/>
              <a:gd name="connsiteX8" fmla="*/ 0 w 3406466"/>
              <a:gd name="connsiteY8" fmla="*/ 825160 h 1653744"/>
              <a:gd name="connsiteX9" fmla="*/ 132581 w 3406466"/>
              <a:gd name="connsiteY9" fmla="*/ 692579 h 1653744"/>
              <a:gd name="connsiteX10" fmla="*/ 132581 w 3406466"/>
              <a:gd name="connsiteY10" fmla="*/ 20358 h 1653744"/>
              <a:gd name="connsiteX11" fmla="*/ 152939 w 3406466"/>
              <a:gd name="connsiteY11" fmla="*/ 0 h 165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466" h="1653744">
                <a:moveTo>
                  <a:pt x="152939" y="0"/>
                </a:moveTo>
                <a:lnTo>
                  <a:pt x="3386108" y="0"/>
                </a:lnTo>
                <a:cubicBezTo>
                  <a:pt x="3397351" y="0"/>
                  <a:pt x="3406466" y="9115"/>
                  <a:pt x="3406466" y="20358"/>
                </a:cubicBezTo>
                <a:lnTo>
                  <a:pt x="3406466" y="1633386"/>
                </a:lnTo>
                <a:cubicBezTo>
                  <a:pt x="3406466" y="1644629"/>
                  <a:pt x="3397351" y="1653744"/>
                  <a:pt x="3386108" y="1653744"/>
                </a:cubicBezTo>
                <a:lnTo>
                  <a:pt x="152939" y="1653744"/>
                </a:lnTo>
                <a:cubicBezTo>
                  <a:pt x="141696" y="1653744"/>
                  <a:pt x="132581" y="1644629"/>
                  <a:pt x="132581" y="1633386"/>
                </a:cubicBezTo>
                <a:lnTo>
                  <a:pt x="132581" y="957741"/>
                </a:lnTo>
                <a:lnTo>
                  <a:pt x="0" y="825160"/>
                </a:lnTo>
                <a:lnTo>
                  <a:pt x="132581" y="692579"/>
                </a:lnTo>
                <a:lnTo>
                  <a:pt x="132581" y="20358"/>
                </a:lnTo>
                <a:cubicBezTo>
                  <a:pt x="132581" y="9115"/>
                  <a:pt x="141696" y="0"/>
                  <a:pt x="152939" y="0"/>
                </a:cubicBezTo>
                <a:close/>
              </a:path>
            </a:pathLst>
          </a:custGeom>
          <a:solidFill>
            <a:schemeClr val="bg1"/>
          </a:solidFill>
          <a:ln>
            <a:noFill/>
          </a:ln>
          <a:effectLst>
            <a:outerShdw blurRad="381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22" name="Round Same Side Corner Rectangle 21"/>
          <p:cNvSpPr/>
          <p:nvPr/>
        </p:nvSpPr>
        <p:spPr>
          <a:xfrm>
            <a:off x="695325" y="3784280"/>
            <a:ext cx="2829596" cy="442522"/>
          </a:xfrm>
          <a:prstGeom prst="round2SameRect">
            <a:avLst>
              <a:gd name="adj1" fmla="val 6505"/>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100" normalizeH="0" baseline="0" noProof="0" dirty="0">
                <a:ln>
                  <a:noFill/>
                </a:ln>
                <a:solidFill>
                  <a:prstClr val="white"/>
                </a:solidFill>
                <a:effectLst/>
                <a:uLnTx/>
                <a:uFillTx/>
                <a:latin typeface="微软雅黑" panose="020B0503020204020204" charset="-122"/>
                <a:ea typeface="微软雅黑" panose="020B0503020204020204" charset="-122"/>
                <a:cs typeface="Roboto Medium" charset="0"/>
              </a:rPr>
              <a:t>请输入小标题</a:t>
            </a:r>
            <a:endParaRPr kumimoji="0" lang="zh-CN" altLang="en-US" sz="2000" b="0" i="0" u="none" strike="noStrike" kern="1200" cap="none" spc="100" normalizeH="0" baseline="0" noProof="0" dirty="0">
              <a:ln>
                <a:noFill/>
              </a:ln>
              <a:solidFill>
                <a:prstClr val="white"/>
              </a:solidFill>
              <a:effectLst/>
              <a:uLnTx/>
              <a:uFillTx/>
              <a:latin typeface="微软雅黑" panose="020B0503020204020204" charset="-122"/>
              <a:ea typeface="微软雅黑" panose="020B0503020204020204" charset="-122"/>
              <a:cs typeface="Roboto Medium" charset="0"/>
            </a:endParaRPr>
          </a:p>
        </p:txBody>
      </p:sp>
      <p:sp>
        <p:nvSpPr>
          <p:cNvPr id="26" name="Freeform 31"/>
          <p:cNvSpPr/>
          <p:nvPr/>
        </p:nvSpPr>
        <p:spPr>
          <a:xfrm>
            <a:off x="8555974" y="3784282"/>
            <a:ext cx="2933250" cy="2170107"/>
          </a:xfrm>
          <a:custGeom>
            <a:avLst/>
            <a:gdLst>
              <a:gd name="connsiteX0" fmla="*/ 152939 w 3406466"/>
              <a:gd name="connsiteY0" fmla="*/ 0 h 1653744"/>
              <a:gd name="connsiteX1" fmla="*/ 3386108 w 3406466"/>
              <a:gd name="connsiteY1" fmla="*/ 0 h 1653744"/>
              <a:gd name="connsiteX2" fmla="*/ 3406466 w 3406466"/>
              <a:gd name="connsiteY2" fmla="*/ 20358 h 1653744"/>
              <a:gd name="connsiteX3" fmla="*/ 3406466 w 3406466"/>
              <a:gd name="connsiteY3" fmla="*/ 1633386 h 1653744"/>
              <a:gd name="connsiteX4" fmla="*/ 3386108 w 3406466"/>
              <a:gd name="connsiteY4" fmla="*/ 1653744 h 1653744"/>
              <a:gd name="connsiteX5" fmla="*/ 152939 w 3406466"/>
              <a:gd name="connsiteY5" fmla="*/ 1653744 h 1653744"/>
              <a:gd name="connsiteX6" fmla="*/ 132581 w 3406466"/>
              <a:gd name="connsiteY6" fmla="*/ 1633386 h 1653744"/>
              <a:gd name="connsiteX7" fmla="*/ 132581 w 3406466"/>
              <a:gd name="connsiteY7" fmla="*/ 957741 h 1653744"/>
              <a:gd name="connsiteX8" fmla="*/ 0 w 3406466"/>
              <a:gd name="connsiteY8" fmla="*/ 825160 h 1653744"/>
              <a:gd name="connsiteX9" fmla="*/ 132581 w 3406466"/>
              <a:gd name="connsiteY9" fmla="*/ 692579 h 1653744"/>
              <a:gd name="connsiteX10" fmla="*/ 132581 w 3406466"/>
              <a:gd name="connsiteY10" fmla="*/ 20358 h 1653744"/>
              <a:gd name="connsiteX11" fmla="*/ 152939 w 3406466"/>
              <a:gd name="connsiteY11" fmla="*/ 0 h 165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466" h="1653744">
                <a:moveTo>
                  <a:pt x="152939" y="0"/>
                </a:moveTo>
                <a:lnTo>
                  <a:pt x="3386108" y="0"/>
                </a:lnTo>
                <a:cubicBezTo>
                  <a:pt x="3397351" y="0"/>
                  <a:pt x="3406466" y="9115"/>
                  <a:pt x="3406466" y="20358"/>
                </a:cubicBezTo>
                <a:lnTo>
                  <a:pt x="3406466" y="1633386"/>
                </a:lnTo>
                <a:cubicBezTo>
                  <a:pt x="3406466" y="1644629"/>
                  <a:pt x="3397351" y="1653744"/>
                  <a:pt x="3386108" y="1653744"/>
                </a:cubicBezTo>
                <a:lnTo>
                  <a:pt x="152939" y="1653744"/>
                </a:lnTo>
                <a:cubicBezTo>
                  <a:pt x="141696" y="1653744"/>
                  <a:pt x="132581" y="1644629"/>
                  <a:pt x="132581" y="1633386"/>
                </a:cubicBezTo>
                <a:lnTo>
                  <a:pt x="132581" y="957741"/>
                </a:lnTo>
                <a:lnTo>
                  <a:pt x="0" y="825160"/>
                </a:lnTo>
                <a:lnTo>
                  <a:pt x="132581" y="692579"/>
                </a:lnTo>
                <a:lnTo>
                  <a:pt x="132581" y="20358"/>
                </a:lnTo>
                <a:cubicBezTo>
                  <a:pt x="132581" y="9115"/>
                  <a:pt x="141696" y="0"/>
                  <a:pt x="152939" y="0"/>
                </a:cubicBezTo>
                <a:close/>
              </a:path>
            </a:pathLst>
          </a:custGeom>
          <a:solidFill>
            <a:schemeClr val="bg1"/>
          </a:solidFill>
          <a:ln>
            <a:noFill/>
          </a:ln>
          <a:effectLst>
            <a:outerShdw blurRad="381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27" name="Round Same Side Corner Rectangle 33"/>
          <p:cNvSpPr/>
          <p:nvPr/>
        </p:nvSpPr>
        <p:spPr>
          <a:xfrm flipH="1">
            <a:off x="8660032" y="3784280"/>
            <a:ext cx="2829191" cy="442522"/>
          </a:xfrm>
          <a:prstGeom prst="round2SameRect">
            <a:avLst>
              <a:gd name="adj1" fmla="val 6505"/>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6000" tIns="0" rIns="0" bIns="0" rtlCol="0" anchor="ctr"/>
          <a:lstStyle/>
          <a:p>
            <a:pPr lvl="0">
              <a:defRPr/>
            </a:pPr>
            <a:r>
              <a:rPr lang="zh-CN" altLang="en-US" sz="2000" spc="100" dirty="0">
                <a:solidFill>
                  <a:prstClr val="white"/>
                </a:solidFill>
                <a:latin typeface="微软雅黑" panose="020B0503020204020204" charset="-122"/>
                <a:ea typeface="微软雅黑" panose="020B0503020204020204" charset="-122"/>
                <a:cs typeface="Roboto Medium" charset="0"/>
              </a:rPr>
              <a:t>请输入小标题</a:t>
            </a:r>
            <a:endParaRPr lang="zh-CN" altLang="en-US" sz="2000" spc="100" dirty="0">
              <a:solidFill>
                <a:prstClr val="white"/>
              </a:solidFill>
              <a:latin typeface="微软雅黑" panose="020B0503020204020204" charset="-122"/>
              <a:ea typeface="微软雅黑" panose="020B0503020204020204" charset="-122"/>
              <a:cs typeface="Roboto Medium" charset="0"/>
            </a:endParaRPr>
          </a:p>
        </p:txBody>
      </p:sp>
      <p:sp>
        <p:nvSpPr>
          <p:cNvPr id="7" name="标题 6"/>
          <p:cNvSpPr>
            <a:spLocks noGrp="1"/>
          </p:cNvSpPr>
          <p:nvPr>
            <p:ph type="title"/>
          </p:nvPr>
        </p:nvSpPr>
        <p:spPr/>
        <p:txBody>
          <a:bodyPr/>
          <a:lstStyle/>
          <a:p>
            <a:r>
              <a:rPr lang="zh-CN" altLang="en-US" dirty="0"/>
              <a:t>论文答辩结论二</a:t>
            </a:r>
            <a:endParaRPr lang="zh-CN" altLang="en-US" dirty="0"/>
          </a:p>
        </p:txBody>
      </p:sp>
      <p:sp>
        <p:nvSpPr>
          <p:cNvPr id="28" name="矩形 27"/>
          <p:cNvSpPr/>
          <p:nvPr/>
        </p:nvSpPr>
        <p:spPr>
          <a:xfrm>
            <a:off x="8848384" y="1877780"/>
            <a:ext cx="2483913" cy="1395190"/>
          </a:xfrm>
          <a:prstGeom prst="rect">
            <a:avLst/>
          </a:prstGeom>
        </p:spPr>
        <p:txBody>
          <a:bodyPr wrap="square">
            <a:spAutoFit/>
          </a:bodyPr>
          <a:lstStyle/>
          <a:p>
            <a:pPr lvl="0" algn="just">
              <a:lnSpc>
                <a:spcPct val="120000"/>
              </a:lnSpc>
              <a:defRPr/>
            </a:pPr>
            <a:r>
              <a:rPr lang="zh-CN" altLang="en-US" dirty="0">
                <a:solidFill>
                  <a:schemeClr val="tx1">
                    <a:lumMod val="85000"/>
                    <a:lumOff val="15000"/>
                  </a:schemeClr>
                </a:solidFill>
                <a:latin typeface="微软雅黑" panose="020B0503020204020204" charset="-122"/>
              </a:rPr>
              <a:t>河南理工大学在长期的办学实践中，追求一种以人为本、博大无私的人文关怀。</a:t>
            </a:r>
            <a:endPar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Light" panose="020B0502040204020203" pitchFamily="34" charset="-122"/>
            </a:endParaRPr>
          </a:p>
        </p:txBody>
      </p:sp>
      <p:sp>
        <p:nvSpPr>
          <p:cNvPr id="29" name="矩形 28"/>
          <p:cNvSpPr/>
          <p:nvPr/>
        </p:nvSpPr>
        <p:spPr>
          <a:xfrm>
            <a:off x="868166" y="4381988"/>
            <a:ext cx="2483913" cy="1395190"/>
          </a:xfrm>
          <a:prstGeom prst="rect">
            <a:avLst/>
          </a:prstGeom>
        </p:spPr>
        <p:txBody>
          <a:bodyPr wrap="square">
            <a:spAutoFit/>
          </a:bodyPr>
          <a:lstStyle/>
          <a:p>
            <a:pPr lvl="0" algn="just">
              <a:lnSpc>
                <a:spcPct val="120000"/>
              </a:lnSpc>
              <a:defRPr/>
            </a:pPr>
            <a:r>
              <a:rPr lang="zh-CN" altLang="en-US" dirty="0">
                <a:solidFill>
                  <a:schemeClr val="tx1">
                    <a:lumMod val="85000"/>
                    <a:lumOff val="15000"/>
                  </a:schemeClr>
                </a:solidFill>
                <a:latin typeface="微软雅黑" panose="020B0503020204020204" charset="-122"/>
              </a:rPr>
              <a:t>河南理工大学在长期的办学实践中，追求一种以人为本、博大无私的人文关怀。</a:t>
            </a:r>
            <a:endPar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Light" panose="020B0502040204020203" pitchFamily="34" charset="-122"/>
            </a:endParaRPr>
          </a:p>
        </p:txBody>
      </p:sp>
      <p:sp>
        <p:nvSpPr>
          <p:cNvPr id="30" name="矩形 29"/>
          <p:cNvSpPr/>
          <p:nvPr/>
        </p:nvSpPr>
        <p:spPr>
          <a:xfrm>
            <a:off x="8848384" y="4381988"/>
            <a:ext cx="2483913" cy="1395190"/>
          </a:xfrm>
          <a:prstGeom prst="rect">
            <a:avLst/>
          </a:prstGeom>
        </p:spPr>
        <p:txBody>
          <a:bodyPr wrap="square">
            <a:spAutoFit/>
          </a:bodyPr>
          <a:lstStyle/>
          <a:p>
            <a:pPr lvl="0" algn="just">
              <a:lnSpc>
                <a:spcPct val="120000"/>
              </a:lnSpc>
              <a:defRPr/>
            </a:pPr>
            <a:r>
              <a:rPr lang="zh-CN" altLang="en-US" dirty="0">
                <a:solidFill>
                  <a:schemeClr val="tx1">
                    <a:lumMod val="85000"/>
                    <a:lumOff val="15000"/>
                  </a:schemeClr>
                </a:solidFill>
                <a:latin typeface="微软雅黑" panose="020B0503020204020204" charset="-122"/>
              </a:rPr>
              <a:t>河南理工大学在长期的办学实践中，追求一种以人为本、博大无私的人文关怀。</a:t>
            </a:r>
            <a:endPar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4" b="34"/>
          <a:stretch>
            <a:fillRect/>
          </a:stretch>
        </p:blipFill>
        <p:spPr/>
      </p:pic>
      <p:sp>
        <p:nvSpPr>
          <p:cNvPr id="4" name="矩形 3"/>
          <p:cNvSpPr/>
          <p:nvPr/>
        </p:nvSpPr>
        <p:spPr>
          <a:xfrm>
            <a:off x="3020060" y="1341438"/>
            <a:ext cx="8476616" cy="48958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927705" y="1825337"/>
            <a:ext cx="6931634" cy="1121892"/>
            <a:chOff x="4000526" y="2023797"/>
            <a:chExt cx="6931634" cy="1121892"/>
          </a:xfrm>
        </p:grpSpPr>
        <p:sp>
          <p:nvSpPr>
            <p:cNvPr id="6" name="Rectangle 48"/>
            <p:cNvSpPr>
              <a:spLocks noChangeArrowheads="1"/>
            </p:cNvSpPr>
            <p:nvPr/>
          </p:nvSpPr>
          <p:spPr bwMode="auto">
            <a:xfrm>
              <a:off x="4000526" y="2434541"/>
              <a:ext cx="6931634" cy="711148"/>
            </a:xfrm>
            <a:prstGeom prst="rect">
              <a:avLst/>
            </a:prstGeom>
            <a:noFill/>
            <a:ln w="9525" algn="ctr">
              <a:noFill/>
              <a:miter lim="800000"/>
            </a:ln>
          </p:spPr>
          <p:txBody>
            <a:bodyPr wrap="square" lIns="36000" tIns="36000" rIns="36000" bIns="36000" anchor="ctr">
              <a:spAutoFit/>
            </a:bodyPr>
            <a:lstStyle/>
            <a:p>
              <a:pPr latinLnBrk="1">
                <a:lnSpc>
                  <a:spcPct val="120000"/>
                </a:lnSpc>
                <a:buClr>
                  <a:srgbClr val="0066CC"/>
                </a:buClr>
              </a:pPr>
              <a:r>
                <a:rPr kumimoji="1" lang="en-US" altLang="zh-CN" dirty="0">
                  <a:solidFill>
                    <a:schemeClr val="bg1"/>
                  </a:solidFill>
                  <a:latin typeface="+mn-ea"/>
                </a:rPr>
                <a:t>2013</a:t>
              </a:r>
              <a:r>
                <a:rPr kumimoji="1" lang="zh-CN" altLang="en-US" dirty="0">
                  <a:solidFill>
                    <a:schemeClr val="bg1"/>
                  </a:solidFill>
                  <a:latin typeface="+mn-ea"/>
                </a:rPr>
                <a:t>年，学生获得省部级以上荣誉称号</a:t>
              </a:r>
              <a:r>
                <a:rPr kumimoji="1" lang="en-US" altLang="zh-CN" dirty="0">
                  <a:solidFill>
                    <a:schemeClr val="bg1"/>
                  </a:solidFill>
                  <a:latin typeface="+mn-ea"/>
                </a:rPr>
                <a:t>140</a:t>
              </a:r>
              <a:r>
                <a:rPr kumimoji="1" lang="zh-CN" altLang="en-US" dirty="0">
                  <a:solidFill>
                    <a:schemeClr val="bg1"/>
                  </a:solidFill>
                  <a:latin typeface="+mn-ea"/>
                </a:rPr>
                <a:t>个，获得国家奖学金、国家励志奖学金、孙越崎奖学金等</a:t>
              </a:r>
              <a:r>
                <a:rPr kumimoji="1" lang="en-US" altLang="zh-CN" dirty="0">
                  <a:solidFill>
                    <a:schemeClr val="bg1"/>
                  </a:solidFill>
                  <a:latin typeface="+mn-ea"/>
                </a:rPr>
                <a:t>1105</a:t>
              </a:r>
              <a:r>
                <a:rPr kumimoji="1" lang="zh-CN" altLang="en-US" dirty="0">
                  <a:solidFill>
                    <a:schemeClr val="bg1"/>
                  </a:solidFill>
                  <a:latin typeface="+mn-ea"/>
                </a:rPr>
                <a:t>人次。</a:t>
              </a:r>
              <a:endParaRPr kumimoji="1" lang="zh-CN" altLang="en-US" dirty="0">
                <a:solidFill>
                  <a:schemeClr val="bg1"/>
                </a:solidFill>
                <a:latin typeface="+mn-ea"/>
              </a:endParaRPr>
            </a:p>
          </p:txBody>
        </p:sp>
        <p:sp>
          <p:nvSpPr>
            <p:cNvPr id="7" name="TextBox 39"/>
            <p:cNvSpPr txBox="1"/>
            <p:nvPr/>
          </p:nvSpPr>
          <p:spPr>
            <a:xfrm>
              <a:off x="4000527" y="2023797"/>
              <a:ext cx="2145348" cy="410744"/>
            </a:xfrm>
            <a:prstGeom prst="rect">
              <a:avLst/>
            </a:prstGeom>
            <a:noFill/>
          </p:spPr>
          <p:txBody>
            <a:bodyPr wrap="square" lIns="36000" tIns="36000" rIns="36000" bIns="36000" rtlCol="0">
              <a:spAutoFit/>
            </a:bodyPr>
            <a:lstStyle/>
            <a:p>
              <a:pPr>
                <a:lnSpc>
                  <a:spcPct val="120000"/>
                </a:lnSpc>
              </a:pPr>
              <a:r>
                <a:rPr lang="zh-CN" altLang="en-US" sz="2000" b="1" dirty="0">
                  <a:solidFill>
                    <a:schemeClr val="bg1"/>
                  </a:solidFill>
                  <a:latin typeface="+mj-ea"/>
                  <a:ea typeface="+mj-ea"/>
                </a:rPr>
                <a:t>请输入小标题</a:t>
              </a:r>
              <a:endParaRPr lang="zh-CN" altLang="en-US" sz="2000" b="1" dirty="0">
                <a:solidFill>
                  <a:schemeClr val="bg1"/>
                </a:solidFill>
                <a:latin typeface="+mj-ea"/>
                <a:ea typeface="+mj-ea"/>
              </a:endParaRPr>
            </a:p>
          </p:txBody>
        </p:sp>
      </p:grpSp>
      <p:sp>
        <p:nvSpPr>
          <p:cNvPr id="14" name="矩形 13"/>
          <p:cNvSpPr/>
          <p:nvPr/>
        </p:nvSpPr>
        <p:spPr>
          <a:xfrm>
            <a:off x="691105" y="1341438"/>
            <a:ext cx="2324733" cy="4895850"/>
          </a:xfrm>
          <a:prstGeom prst="rect">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3970859" y="3058160"/>
            <a:ext cx="693928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970859" y="4521200"/>
            <a:ext cx="693928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1556596" y="3474087"/>
            <a:ext cx="610680" cy="630554"/>
            <a:chOff x="3" y="1"/>
            <a:chExt cx="5101" cy="5267"/>
          </a:xfrm>
          <a:solidFill>
            <a:schemeClr val="bg1"/>
          </a:solidFill>
        </p:grpSpPr>
        <p:sp>
          <p:nvSpPr>
            <p:cNvPr id="18" name="Freeform 5"/>
            <p:cNvSpPr>
              <a:spLocks noEditPoints="1"/>
            </p:cNvSpPr>
            <p:nvPr/>
          </p:nvSpPr>
          <p:spPr bwMode="auto">
            <a:xfrm>
              <a:off x="1508" y="1366"/>
              <a:ext cx="2715" cy="204"/>
            </a:xfrm>
            <a:custGeom>
              <a:avLst/>
              <a:gdLst>
                <a:gd name="T0" fmla="*/ 62 w 1661"/>
                <a:gd name="T1" fmla="*/ 125 h 125"/>
                <a:gd name="T2" fmla="*/ 0 w 1661"/>
                <a:gd name="T3" fmla="*/ 63 h 125"/>
                <a:gd name="T4" fmla="*/ 62 w 1661"/>
                <a:gd name="T5" fmla="*/ 0 h 125"/>
                <a:gd name="T6" fmla="*/ 1599 w 1661"/>
                <a:gd name="T7" fmla="*/ 0 h 125"/>
                <a:gd name="T8" fmla="*/ 1661 w 1661"/>
                <a:gd name="T9" fmla="*/ 63 h 125"/>
                <a:gd name="T10" fmla="*/ 1599 w 1661"/>
                <a:gd name="T11" fmla="*/ 125 h 125"/>
                <a:gd name="T12" fmla="*/ 62 w 1661"/>
                <a:gd name="T13" fmla="*/ 125 h 125"/>
                <a:gd name="T14" fmla="*/ 62 w 1661"/>
                <a:gd name="T15" fmla="*/ 125 h 125"/>
                <a:gd name="T16" fmla="*/ 62 w 1661"/>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1" h="125">
                  <a:moveTo>
                    <a:pt x="62" y="125"/>
                  </a:moveTo>
                  <a:cubicBezTo>
                    <a:pt x="31" y="125"/>
                    <a:pt x="0" y="94"/>
                    <a:pt x="0" y="63"/>
                  </a:cubicBezTo>
                  <a:cubicBezTo>
                    <a:pt x="0" y="32"/>
                    <a:pt x="31" y="0"/>
                    <a:pt x="62" y="0"/>
                  </a:cubicBezTo>
                  <a:cubicBezTo>
                    <a:pt x="1599" y="0"/>
                    <a:pt x="1599" y="0"/>
                    <a:pt x="1599" y="0"/>
                  </a:cubicBezTo>
                  <a:cubicBezTo>
                    <a:pt x="1630" y="0"/>
                    <a:pt x="1661" y="32"/>
                    <a:pt x="1661" y="63"/>
                  </a:cubicBezTo>
                  <a:cubicBezTo>
                    <a:pt x="1661" y="94"/>
                    <a:pt x="1630" y="125"/>
                    <a:pt x="1599" y="125"/>
                  </a:cubicBezTo>
                  <a:lnTo>
                    <a:pt x="62" y="125"/>
                  </a:lnTo>
                  <a:close/>
                  <a:moveTo>
                    <a:pt x="62" y="125"/>
                  </a:moveTo>
                  <a:cubicBezTo>
                    <a:pt x="62" y="125"/>
                    <a:pt x="62" y="125"/>
                    <a:pt x="62" y="1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
            <p:cNvSpPr>
              <a:spLocks noEditPoints="1"/>
            </p:cNvSpPr>
            <p:nvPr/>
          </p:nvSpPr>
          <p:spPr bwMode="auto">
            <a:xfrm>
              <a:off x="1508" y="2424"/>
              <a:ext cx="2436" cy="205"/>
            </a:xfrm>
            <a:custGeom>
              <a:avLst/>
              <a:gdLst>
                <a:gd name="T0" fmla="*/ 62 w 1490"/>
                <a:gd name="T1" fmla="*/ 125 h 125"/>
                <a:gd name="T2" fmla="*/ 0 w 1490"/>
                <a:gd name="T3" fmla="*/ 62 h 125"/>
                <a:gd name="T4" fmla="*/ 62 w 1490"/>
                <a:gd name="T5" fmla="*/ 0 h 125"/>
                <a:gd name="T6" fmla="*/ 1427 w 1490"/>
                <a:gd name="T7" fmla="*/ 0 h 125"/>
                <a:gd name="T8" fmla="*/ 1490 w 1490"/>
                <a:gd name="T9" fmla="*/ 62 h 125"/>
                <a:gd name="T10" fmla="*/ 1427 w 1490"/>
                <a:gd name="T11" fmla="*/ 125 h 125"/>
                <a:gd name="T12" fmla="*/ 62 w 1490"/>
                <a:gd name="T13" fmla="*/ 125 h 125"/>
                <a:gd name="T14" fmla="*/ 62 w 1490"/>
                <a:gd name="T15" fmla="*/ 125 h 125"/>
                <a:gd name="T16" fmla="*/ 62 w 1490"/>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125">
                  <a:moveTo>
                    <a:pt x="62" y="125"/>
                  </a:moveTo>
                  <a:cubicBezTo>
                    <a:pt x="31" y="125"/>
                    <a:pt x="0" y="93"/>
                    <a:pt x="0" y="62"/>
                  </a:cubicBezTo>
                  <a:cubicBezTo>
                    <a:pt x="0" y="31"/>
                    <a:pt x="31" y="0"/>
                    <a:pt x="62" y="0"/>
                  </a:cubicBezTo>
                  <a:cubicBezTo>
                    <a:pt x="1427" y="0"/>
                    <a:pt x="1427" y="0"/>
                    <a:pt x="1427" y="0"/>
                  </a:cubicBezTo>
                  <a:cubicBezTo>
                    <a:pt x="1459" y="0"/>
                    <a:pt x="1490" y="31"/>
                    <a:pt x="1490" y="62"/>
                  </a:cubicBezTo>
                  <a:cubicBezTo>
                    <a:pt x="1490" y="93"/>
                    <a:pt x="1459" y="125"/>
                    <a:pt x="1427" y="125"/>
                  </a:cubicBezTo>
                  <a:lnTo>
                    <a:pt x="62" y="125"/>
                  </a:lnTo>
                  <a:close/>
                  <a:moveTo>
                    <a:pt x="62" y="125"/>
                  </a:moveTo>
                  <a:cubicBezTo>
                    <a:pt x="62" y="125"/>
                    <a:pt x="62" y="125"/>
                    <a:pt x="62" y="1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7"/>
            <p:cNvSpPr>
              <a:spLocks noEditPoints="1"/>
            </p:cNvSpPr>
            <p:nvPr/>
          </p:nvSpPr>
          <p:spPr bwMode="auto">
            <a:xfrm>
              <a:off x="3" y="1"/>
              <a:ext cx="4974" cy="5267"/>
            </a:xfrm>
            <a:custGeom>
              <a:avLst/>
              <a:gdLst>
                <a:gd name="T0" fmla="*/ 62 w 3043"/>
                <a:gd name="T1" fmla="*/ 3215 h 3223"/>
                <a:gd name="T2" fmla="*/ 0 w 3043"/>
                <a:gd name="T3" fmla="*/ 3152 h 3223"/>
                <a:gd name="T4" fmla="*/ 0 w 3043"/>
                <a:gd name="T5" fmla="*/ 63 h 3223"/>
                <a:gd name="T6" fmla="*/ 62 w 3043"/>
                <a:gd name="T7" fmla="*/ 0 h 3223"/>
                <a:gd name="T8" fmla="*/ 2980 w 3043"/>
                <a:gd name="T9" fmla="*/ 0 h 3223"/>
                <a:gd name="T10" fmla="*/ 3043 w 3043"/>
                <a:gd name="T11" fmla="*/ 63 h 3223"/>
                <a:gd name="T12" fmla="*/ 3043 w 3043"/>
                <a:gd name="T13" fmla="*/ 1670 h 3223"/>
                <a:gd name="T14" fmla="*/ 2980 w 3043"/>
                <a:gd name="T15" fmla="*/ 1733 h 3223"/>
                <a:gd name="T16" fmla="*/ 2918 w 3043"/>
                <a:gd name="T17" fmla="*/ 1670 h 3223"/>
                <a:gd name="T18" fmla="*/ 2918 w 3043"/>
                <a:gd name="T19" fmla="*/ 211 h 3223"/>
                <a:gd name="T20" fmla="*/ 2832 w 3043"/>
                <a:gd name="T21" fmla="*/ 125 h 3223"/>
                <a:gd name="T22" fmla="*/ 211 w 3043"/>
                <a:gd name="T23" fmla="*/ 125 h 3223"/>
                <a:gd name="T24" fmla="*/ 125 w 3043"/>
                <a:gd name="T25" fmla="*/ 211 h 3223"/>
                <a:gd name="T26" fmla="*/ 125 w 3043"/>
                <a:gd name="T27" fmla="*/ 3012 h 3223"/>
                <a:gd name="T28" fmla="*/ 211 w 3043"/>
                <a:gd name="T29" fmla="*/ 3098 h 3223"/>
                <a:gd name="T30" fmla="*/ 1904 w 3043"/>
                <a:gd name="T31" fmla="*/ 3098 h 3223"/>
                <a:gd name="T32" fmla="*/ 1919 w 3043"/>
                <a:gd name="T33" fmla="*/ 3106 h 3223"/>
                <a:gd name="T34" fmla="*/ 1950 w 3043"/>
                <a:gd name="T35" fmla="*/ 3160 h 3223"/>
                <a:gd name="T36" fmla="*/ 1919 w 3043"/>
                <a:gd name="T37" fmla="*/ 3215 h 3223"/>
                <a:gd name="T38" fmla="*/ 1904 w 3043"/>
                <a:gd name="T39" fmla="*/ 3223 h 3223"/>
                <a:gd name="T40" fmla="*/ 62 w 3043"/>
                <a:gd name="T41" fmla="*/ 3215 h 3223"/>
                <a:gd name="T42" fmla="*/ 62 w 3043"/>
                <a:gd name="T43" fmla="*/ 3215 h 3223"/>
                <a:gd name="T44" fmla="*/ 62 w 3043"/>
                <a:gd name="T45" fmla="*/ 3215 h 3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3" h="3223">
                  <a:moveTo>
                    <a:pt x="62" y="3215"/>
                  </a:moveTo>
                  <a:cubicBezTo>
                    <a:pt x="31" y="3215"/>
                    <a:pt x="0" y="3184"/>
                    <a:pt x="0" y="3152"/>
                  </a:cubicBezTo>
                  <a:cubicBezTo>
                    <a:pt x="0" y="63"/>
                    <a:pt x="0" y="63"/>
                    <a:pt x="0" y="63"/>
                  </a:cubicBezTo>
                  <a:cubicBezTo>
                    <a:pt x="0" y="32"/>
                    <a:pt x="31" y="0"/>
                    <a:pt x="62" y="0"/>
                  </a:cubicBezTo>
                  <a:cubicBezTo>
                    <a:pt x="2980" y="0"/>
                    <a:pt x="2980" y="0"/>
                    <a:pt x="2980" y="0"/>
                  </a:cubicBezTo>
                  <a:cubicBezTo>
                    <a:pt x="3012" y="0"/>
                    <a:pt x="3043" y="32"/>
                    <a:pt x="3043" y="63"/>
                  </a:cubicBezTo>
                  <a:cubicBezTo>
                    <a:pt x="3043" y="1670"/>
                    <a:pt x="3043" y="1670"/>
                    <a:pt x="3043" y="1670"/>
                  </a:cubicBezTo>
                  <a:cubicBezTo>
                    <a:pt x="3043" y="1701"/>
                    <a:pt x="3012" y="1733"/>
                    <a:pt x="2980" y="1733"/>
                  </a:cubicBezTo>
                  <a:cubicBezTo>
                    <a:pt x="2949" y="1733"/>
                    <a:pt x="2918" y="1709"/>
                    <a:pt x="2918" y="1670"/>
                  </a:cubicBezTo>
                  <a:cubicBezTo>
                    <a:pt x="2918" y="211"/>
                    <a:pt x="2918" y="211"/>
                    <a:pt x="2918" y="211"/>
                  </a:cubicBezTo>
                  <a:cubicBezTo>
                    <a:pt x="2918" y="149"/>
                    <a:pt x="2895" y="125"/>
                    <a:pt x="2832" y="125"/>
                  </a:cubicBezTo>
                  <a:cubicBezTo>
                    <a:pt x="211" y="125"/>
                    <a:pt x="211" y="125"/>
                    <a:pt x="211" y="125"/>
                  </a:cubicBezTo>
                  <a:cubicBezTo>
                    <a:pt x="148" y="125"/>
                    <a:pt x="125" y="149"/>
                    <a:pt x="125" y="211"/>
                  </a:cubicBezTo>
                  <a:cubicBezTo>
                    <a:pt x="125" y="3012"/>
                    <a:pt x="125" y="3012"/>
                    <a:pt x="125" y="3012"/>
                  </a:cubicBezTo>
                  <a:cubicBezTo>
                    <a:pt x="125" y="3074"/>
                    <a:pt x="148" y="3098"/>
                    <a:pt x="211" y="3098"/>
                  </a:cubicBezTo>
                  <a:cubicBezTo>
                    <a:pt x="1904" y="3098"/>
                    <a:pt x="1904" y="3098"/>
                    <a:pt x="1904" y="3098"/>
                  </a:cubicBezTo>
                  <a:cubicBezTo>
                    <a:pt x="1919" y="3106"/>
                    <a:pt x="1919" y="3106"/>
                    <a:pt x="1919" y="3106"/>
                  </a:cubicBezTo>
                  <a:cubicBezTo>
                    <a:pt x="1943" y="3113"/>
                    <a:pt x="1950" y="3137"/>
                    <a:pt x="1950" y="3160"/>
                  </a:cubicBezTo>
                  <a:cubicBezTo>
                    <a:pt x="1950" y="3184"/>
                    <a:pt x="1935" y="3207"/>
                    <a:pt x="1919" y="3215"/>
                  </a:cubicBezTo>
                  <a:cubicBezTo>
                    <a:pt x="1904" y="3223"/>
                    <a:pt x="1904" y="3223"/>
                    <a:pt x="1904" y="3223"/>
                  </a:cubicBezTo>
                  <a:lnTo>
                    <a:pt x="62" y="3215"/>
                  </a:lnTo>
                  <a:close/>
                  <a:moveTo>
                    <a:pt x="62" y="3215"/>
                  </a:moveTo>
                  <a:cubicBezTo>
                    <a:pt x="62" y="3215"/>
                    <a:pt x="62" y="3215"/>
                    <a:pt x="62" y="32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8"/>
            <p:cNvSpPr>
              <a:spLocks noEditPoints="1"/>
            </p:cNvSpPr>
            <p:nvPr/>
          </p:nvSpPr>
          <p:spPr bwMode="auto">
            <a:xfrm>
              <a:off x="1508" y="3495"/>
              <a:ext cx="1695" cy="204"/>
            </a:xfrm>
            <a:custGeom>
              <a:avLst/>
              <a:gdLst>
                <a:gd name="T0" fmla="*/ 62 w 1037"/>
                <a:gd name="T1" fmla="*/ 125 h 125"/>
                <a:gd name="T2" fmla="*/ 0 w 1037"/>
                <a:gd name="T3" fmla="*/ 63 h 125"/>
                <a:gd name="T4" fmla="*/ 62 w 1037"/>
                <a:gd name="T5" fmla="*/ 0 h 125"/>
                <a:gd name="T6" fmla="*/ 975 w 1037"/>
                <a:gd name="T7" fmla="*/ 0 h 125"/>
                <a:gd name="T8" fmla="*/ 1037 w 1037"/>
                <a:gd name="T9" fmla="*/ 63 h 125"/>
                <a:gd name="T10" fmla="*/ 975 w 1037"/>
                <a:gd name="T11" fmla="*/ 125 h 125"/>
                <a:gd name="T12" fmla="*/ 62 w 1037"/>
                <a:gd name="T13" fmla="*/ 125 h 125"/>
                <a:gd name="T14" fmla="*/ 62 w 1037"/>
                <a:gd name="T15" fmla="*/ 125 h 125"/>
                <a:gd name="T16" fmla="*/ 62 w 1037"/>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25">
                  <a:moveTo>
                    <a:pt x="62" y="125"/>
                  </a:moveTo>
                  <a:cubicBezTo>
                    <a:pt x="31" y="125"/>
                    <a:pt x="0" y="94"/>
                    <a:pt x="0" y="63"/>
                  </a:cubicBezTo>
                  <a:cubicBezTo>
                    <a:pt x="0" y="31"/>
                    <a:pt x="31" y="0"/>
                    <a:pt x="62" y="0"/>
                  </a:cubicBezTo>
                  <a:cubicBezTo>
                    <a:pt x="975" y="0"/>
                    <a:pt x="975" y="0"/>
                    <a:pt x="975" y="0"/>
                  </a:cubicBezTo>
                  <a:cubicBezTo>
                    <a:pt x="1006" y="0"/>
                    <a:pt x="1037" y="31"/>
                    <a:pt x="1037" y="63"/>
                  </a:cubicBezTo>
                  <a:cubicBezTo>
                    <a:pt x="1037" y="94"/>
                    <a:pt x="1006" y="125"/>
                    <a:pt x="975" y="125"/>
                  </a:cubicBezTo>
                  <a:lnTo>
                    <a:pt x="62" y="125"/>
                  </a:lnTo>
                  <a:close/>
                  <a:moveTo>
                    <a:pt x="62" y="125"/>
                  </a:moveTo>
                  <a:cubicBezTo>
                    <a:pt x="62" y="125"/>
                    <a:pt x="62" y="125"/>
                    <a:pt x="62" y="1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9"/>
            <p:cNvSpPr>
              <a:spLocks noEditPoints="1"/>
            </p:cNvSpPr>
            <p:nvPr/>
          </p:nvSpPr>
          <p:spPr bwMode="auto">
            <a:xfrm>
              <a:off x="794" y="1302"/>
              <a:ext cx="332" cy="332"/>
            </a:xfrm>
            <a:custGeom>
              <a:avLst/>
              <a:gdLst>
                <a:gd name="T0" fmla="*/ 101 w 203"/>
                <a:gd name="T1" fmla="*/ 203 h 203"/>
                <a:gd name="T2" fmla="*/ 31 w 203"/>
                <a:gd name="T3" fmla="*/ 172 h 203"/>
                <a:gd name="T4" fmla="*/ 0 w 203"/>
                <a:gd name="T5" fmla="*/ 102 h 203"/>
                <a:gd name="T6" fmla="*/ 31 w 203"/>
                <a:gd name="T7" fmla="*/ 31 h 203"/>
                <a:gd name="T8" fmla="*/ 101 w 203"/>
                <a:gd name="T9" fmla="*/ 0 h 203"/>
                <a:gd name="T10" fmla="*/ 171 w 203"/>
                <a:gd name="T11" fmla="*/ 31 h 203"/>
                <a:gd name="T12" fmla="*/ 203 w 203"/>
                <a:gd name="T13" fmla="*/ 102 h 203"/>
                <a:gd name="T14" fmla="*/ 171 w 203"/>
                <a:gd name="T15" fmla="*/ 172 h 203"/>
                <a:gd name="T16" fmla="*/ 101 w 203"/>
                <a:gd name="T17" fmla="*/ 203 h 203"/>
                <a:gd name="T18" fmla="*/ 101 w 203"/>
                <a:gd name="T19" fmla="*/ 203 h 203"/>
                <a:gd name="T20" fmla="*/ 101 w 203"/>
                <a:gd name="T21"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203">
                  <a:moveTo>
                    <a:pt x="101" y="203"/>
                  </a:moveTo>
                  <a:cubicBezTo>
                    <a:pt x="78" y="203"/>
                    <a:pt x="47" y="195"/>
                    <a:pt x="31" y="172"/>
                  </a:cubicBezTo>
                  <a:cubicBezTo>
                    <a:pt x="15" y="156"/>
                    <a:pt x="0" y="125"/>
                    <a:pt x="0" y="102"/>
                  </a:cubicBezTo>
                  <a:cubicBezTo>
                    <a:pt x="0" y="78"/>
                    <a:pt x="8" y="47"/>
                    <a:pt x="31" y="31"/>
                  </a:cubicBezTo>
                  <a:cubicBezTo>
                    <a:pt x="47" y="16"/>
                    <a:pt x="78" y="0"/>
                    <a:pt x="101" y="0"/>
                  </a:cubicBezTo>
                  <a:cubicBezTo>
                    <a:pt x="125" y="0"/>
                    <a:pt x="156" y="8"/>
                    <a:pt x="171" y="31"/>
                  </a:cubicBezTo>
                  <a:cubicBezTo>
                    <a:pt x="187" y="47"/>
                    <a:pt x="203" y="78"/>
                    <a:pt x="203" y="102"/>
                  </a:cubicBezTo>
                  <a:cubicBezTo>
                    <a:pt x="203" y="125"/>
                    <a:pt x="195" y="156"/>
                    <a:pt x="171" y="172"/>
                  </a:cubicBezTo>
                  <a:cubicBezTo>
                    <a:pt x="148" y="188"/>
                    <a:pt x="125" y="203"/>
                    <a:pt x="101" y="203"/>
                  </a:cubicBezTo>
                  <a:close/>
                  <a:moveTo>
                    <a:pt x="101" y="203"/>
                  </a:moveTo>
                  <a:cubicBezTo>
                    <a:pt x="101" y="203"/>
                    <a:pt x="101" y="203"/>
                    <a:pt x="101" y="20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0"/>
            <p:cNvSpPr>
              <a:spLocks noEditPoints="1"/>
            </p:cNvSpPr>
            <p:nvPr/>
          </p:nvSpPr>
          <p:spPr bwMode="auto">
            <a:xfrm>
              <a:off x="3140" y="3380"/>
              <a:ext cx="1964" cy="1594"/>
            </a:xfrm>
            <a:custGeom>
              <a:avLst/>
              <a:gdLst>
                <a:gd name="T0" fmla="*/ 390 w 1202"/>
                <a:gd name="T1" fmla="*/ 975 h 975"/>
                <a:gd name="T2" fmla="*/ 351 w 1202"/>
                <a:gd name="T3" fmla="*/ 952 h 975"/>
                <a:gd name="T4" fmla="*/ 24 w 1202"/>
                <a:gd name="T5" fmla="*/ 507 h 975"/>
                <a:gd name="T6" fmla="*/ 24 w 1202"/>
                <a:gd name="T7" fmla="*/ 453 h 975"/>
                <a:gd name="T8" fmla="*/ 47 w 1202"/>
                <a:gd name="T9" fmla="*/ 445 h 975"/>
                <a:gd name="T10" fmla="*/ 86 w 1202"/>
                <a:gd name="T11" fmla="*/ 460 h 975"/>
                <a:gd name="T12" fmla="*/ 398 w 1202"/>
                <a:gd name="T13" fmla="*/ 710 h 975"/>
                <a:gd name="T14" fmla="*/ 1147 w 1202"/>
                <a:gd name="T15" fmla="*/ 16 h 975"/>
                <a:gd name="T16" fmla="*/ 1178 w 1202"/>
                <a:gd name="T17" fmla="*/ 0 h 975"/>
                <a:gd name="T18" fmla="*/ 1194 w 1202"/>
                <a:gd name="T19" fmla="*/ 8 h 975"/>
                <a:gd name="T20" fmla="*/ 1186 w 1202"/>
                <a:gd name="T21" fmla="*/ 55 h 975"/>
                <a:gd name="T22" fmla="*/ 422 w 1202"/>
                <a:gd name="T23" fmla="*/ 952 h 975"/>
                <a:gd name="T24" fmla="*/ 390 w 1202"/>
                <a:gd name="T25" fmla="*/ 975 h 975"/>
                <a:gd name="T26" fmla="*/ 390 w 1202"/>
                <a:gd name="T27" fmla="*/ 975 h 975"/>
                <a:gd name="T28" fmla="*/ 390 w 1202"/>
                <a:gd name="T29" fmla="*/ 975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2" h="975">
                  <a:moveTo>
                    <a:pt x="390" y="975"/>
                  </a:moveTo>
                  <a:cubicBezTo>
                    <a:pt x="375" y="975"/>
                    <a:pt x="359" y="960"/>
                    <a:pt x="351" y="952"/>
                  </a:cubicBezTo>
                  <a:cubicBezTo>
                    <a:pt x="24" y="507"/>
                    <a:pt x="24" y="507"/>
                    <a:pt x="24" y="507"/>
                  </a:cubicBezTo>
                  <a:cubicBezTo>
                    <a:pt x="16" y="499"/>
                    <a:pt x="0" y="468"/>
                    <a:pt x="24" y="453"/>
                  </a:cubicBezTo>
                  <a:cubicBezTo>
                    <a:pt x="31" y="445"/>
                    <a:pt x="39" y="445"/>
                    <a:pt x="47" y="445"/>
                  </a:cubicBezTo>
                  <a:cubicBezTo>
                    <a:pt x="55" y="445"/>
                    <a:pt x="70" y="453"/>
                    <a:pt x="86" y="460"/>
                  </a:cubicBezTo>
                  <a:cubicBezTo>
                    <a:pt x="398" y="710"/>
                    <a:pt x="398" y="710"/>
                    <a:pt x="398" y="710"/>
                  </a:cubicBezTo>
                  <a:cubicBezTo>
                    <a:pt x="1147" y="16"/>
                    <a:pt x="1147" y="16"/>
                    <a:pt x="1147" y="16"/>
                  </a:cubicBezTo>
                  <a:cubicBezTo>
                    <a:pt x="1155" y="8"/>
                    <a:pt x="1171" y="0"/>
                    <a:pt x="1178" y="0"/>
                  </a:cubicBezTo>
                  <a:cubicBezTo>
                    <a:pt x="1186" y="0"/>
                    <a:pt x="1186" y="0"/>
                    <a:pt x="1194" y="8"/>
                  </a:cubicBezTo>
                  <a:cubicBezTo>
                    <a:pt x="1194" y="8"/>
                    <a:pt x="1202" y="23"/>
                    <a:pt x="1186" y="55"/>
                  </a:cubicBezTo>
                  <a:cubicBezTo>
                    <a:pt x="422" y="952"/>
                    <a:pt x="422" y="952"/>
                    <a:pt x="422" y="952"/>
                  </a:cubicBezTo>
                  <a:cubicBezTo>
                    <a:pt x="422" y="960"/>
                    <a:pt x="406" y="975"/>
                    <a:pt x="390" y="975"/>
                  </a:cubicBezTo>
                  <a:close/>
                  <a:moveTo>
                    <a:pt x="390" y="975"/>
                  </a:moveTo>
                  <a:cubicBezTo>
                    <a:pt x="390" y="975"/>
                    <a:pt x="390" y="975"/>
                    <a:pt x="390" y="97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1"/>
            <p:cNvSpPr>
              <a:spLocks noEditPoints="1"/>
            </p:cNvSpPr>
            <p:nvPr/>
          </p:nvSpPr>
          <p:spPr bwMode="auto">
            <a:xfrm>
              <a:off x="819" y="3431"/>
              <a:ext cx="331" cy="332"/>
            </a:xfrm>
            <a:custGeom>
              <a:avLst/>
              <a:gdLst>
                <a:gd name="T0" fmla="*/ 102 w 203"/>
                <a:gd name="T1" fmla="*/ 203 h 203"/>
                <a:gd name="T2" fmla="*/ 32 w 203"/>
                <a:gd name="T3" fmla="*/ 172 h 203"/>
                <a:gd name="T4" fmla="*/ 0 w 203"/>
                <a:gd name="T5" fmla="*/ 102 h 203"/>
                <a:gd name="T6" fmla="*/ 32 w 203"/>
                <a:gd name="T7" fmla="*/ 31 h 203"/>
                <a:gd name="T8" fmla="*/ 102 w 203"/>
                <a:gd name="T9" fmla="*/ 0 h 203"/>
                <a:gd name="T10" fmla="*/ 172 w 203"/>
                <a:gd name="T11" fmla="*/ 31 h 203"/>
                <a:gd name="T12" fmla="*/ 203 w 203"/>
                <a:gd name="T13" fmla="*/ 102 h 203"/>
                <a:gd name="T14" fmla="*/ 172 w 203"/>
                <a:gd name="T15" fmla="*/ 172 h 203"/>
                <a:gd name="T16" fmla="*/ 102 w 203"/>
                <a:gd name="T17" fmla="*/ 203 h 203"/>
                <a:gd name="T18" fmla="*/ 102 w 203"/>
                <a:gd name="T19" fmla="*/ 203 h 203"/>
                <a:gd name="T20" fmla="*/ 102 w 203"/>
                <a:gd name="T21"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203">
                  <a:moveTo>
                    <a:pt x="102" y="203"/>
                  </a:moveTo>
                  <a:cubicBezTo>
                    <a:pt x="78" y="203"/>
                    <a:pt x="47" y="195"/>
                    <a:pt x="32" y="172"/>
                  </a:cubicBezTo>
                  <a:cubicBezTo>
                    <a:pt x="16" y="148"/>
                    <a:pt x="0" y="133"/>
                    <a:pt x="0" y="102"/>
                  </a:cubicBezTo>
                  <a:cubicBezTo>
                    <a:pt x="0" y="70"/>
                    <a:pt x="8" y="47"/>
                    <a:pt x="32" y="31"/>
                  </a:cubicBezTo>
                  <a:cubicBezTo>
                    <a:pt x="55" y="16"/>
                    <a:pt x="78" y="0"/>
                    <a:pt x="102" y="0"/>
                  </a:cubicBezTo>
                  <a:cubicBezTo>
                    <a:pt x="125" y="0"/>
                    <a:pt x="156" y="8"/>
                    <a:pt x="172" y="31"/>
                  </a:cubicBezTo>
                  <a:cubicBezTo>
                    <a:pt x="188" y="55"/>
                    <a:pt x="203" y="78"/>
                    <a:pt x="203" y="102"/>
                  </a:cubicBezTo>
                  <a:cubicBezTo>
                    <a:pt x="203" y="125"/>
                    <a:pt x="195" y="156"/>
                    <a:pt x="172" y="172"/>
                  </a:cubicBezTo>
                  <a:cubicBezTo>
                    <a:pt x="156" y="195"/>
                    <a:pt x="133" y="203"/>
                    <a:pt x="102" y="203"/>
                  </a:cubicBezTo>
                  <a:close/>
                  <a:moveTo>
                    <a:pt x="102" y="203"/>
                  </a:moveTo>
                  <a:cubicBezTo>
                    <a:pt x="102" y="203"/>
                    <a:pt x="102" y="203"/>
                    <a:pt x="102" y="20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2"/>
            <p:cNvSpPr>
              <a:spLocks noEditPoints="1"/>
            </p:cNvSpPr>
            <p:nvPr/>
          </p:nvSpPr>
          <p:spPr bwMode="auto">
            <a:xfrm>
              <a:off x="819" y="2374"/>
              <a:ext cx="331" cy="330"/>
            </a:xfrm>
            <a:custGeom>
              <a:avLst/>
              <a:gdLst>
                <a:gd name="T0" fmla="*/ 102 w 203"/>
                <a:gd name="T1" fmla="*/ 202 h 202"/>
                <a:gd name="T2" fmla="*/ 32 w 203"/>
                <a:gd name="T3" fmla="*/ 171 h 202"/>
                <a:gd name="T4" fmla="*/ 0 w 203"/>
                <a:gd name="T5" fmla="*/ 101 h 202"/>
                <a:gd name="T6" fmla="*/ 32 w 203"/>
                <a:gd name="T7" fmla="*/ 31 h 202"/>
                <a:gd name="T8" fmla="*/ 102 w 203"/>
                <a:gd name="T9" fmla="*/ 0 h 202"/>
                <a:gd name="T10" fmla="*/ 172 w 203"/>
                <a:gd name="T11" fmla="*/ 31 h 202"/>
                <a:gd name="T12" fmla="*/ 203 w 203"/>
                <a:gd name="T13" fmla="*/ 101 h 202"/>
                <a:gd name="T14" fmla="*/ 172 w 203"/>
                <a:gd name="T15" fmla="*/ 171 h 202"/>
                <a:gd name="T16" fmla="*/ 102 w 203"/>
                <a:gd name="T17" fmla="*/ 202 h 202"/>
                <a:gd name="T18" fmla="*/ 102 w 203"/>
                <a:gd name="T19" fmla="*/ 202 h 202"/>
                <a:gd name="T20" fmla="*/ 102 w 203"/>
                <a:gd name="T21"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202">
                  <a:moveTo>
                    <a:pt x="102" y="202"/>
                  </a:moveTo>
                  <a:cubicBezTo>
                    <a:pt x="78" y="202"/>
                    <a:pt x="47" y="195"/>
                    <a:pt x="32" y="171"/>
                  </a:cubicBezTo>
                  <a:cubicBezTo>
                    <a:pt x="16" y="156"/>
                    <a:pt x="0" y="124"/>
                    <a:pt x="0" y="101"/>
                  </a:cubicBezTo>
                  <a:cubicBezTo>
                    <a:pt x="0" y="78"/>
                    <a:pt x="8" y="46"/>
                    <a:pt x="32" y="31"/>
                  </a:cubicBezTo>
                  <a:cubicBezTo>
                    <a:pt x="55" y="15"/>
                    <a:pt x="78" y="0"/>
                    <a:pt x="102" y="0"/>
                  </a:cubicBezTo>
                  <a:cubicBezTo>
                    <a:pt x="125" y="0"/>
                    <a:pt x="156" y="7"/>
                    <a:pt x="172" y="31"/>
                  </a:cubicBezTo>
                  <a:cubicBezTo>
                    <a:pt x="188" y="54"/>
                    <a:pt x="203" y="78"/>
                    <a:pt x="203" y="101"/>
                  </a:cubicBezTo>
                  <a:cubicBezTo>
                    <a:pt x="203" y="124"/>
                    <a:pt x="195" y="156"/>
                    <a:pt x="172" y="171"/>
                  </a:cubicBezTo>
                  <a:cubicBezTo>
                    <a:pt x="156" y="195"/>
                    <a:pt x="133" y="202"/>
                    <a:pt x="102" y="202"/>
                  </a:cubicBezTo>
                  <a:close/>
                  <a:moveTo>
                    <a:pt x="102" y="202"/>
                  </a:moveTo>
                  <a:cubicBezTo>
                    <a:pt x="102" y="202"/>
                    <a:pt x="102" y="202"/>
                    <a:pt x="102" y="20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25"/>
          <p:cNvSpPr/>
          <p:nvPr/>
        </p:nvSpPr>
        <p:spPr>
          <a:xfrm>
            <a:off x="3020060" y="1970312"/>
            <a:ext cx="54864" cy="831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020060" y="3378488"/>
            <a:ext cx="54864" cy="831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020060" y="4823240"/>
            <a:ext cx="54864" cy="831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3927705" y="3227759"/>
            <a:ext cx="6931634" cy="1121892"/>
            <a:chOff x="4000526" y="2023797"/>
            <a:chExt cx="6931634" cy="1121892"/>
          </a:xfrm>
        </p:grpSpPr>
        <p:sp>
          <p:nvSpPr>
            <p:cNvPr id="32" name="Rectangle 48"/>
            <p:cNvSpPr>
              <a:spLocks noChangeArrowheads="1"/>
            </p:cNvSpPr>
            <p:nvPr/>
          </p:nvSpPr>
          <p:spPr bwMode="auto">
            <a:xfrm>
              <a:off x="4000526" y="2434541"/>
              <a:ext cx="6931634" cy="711148"/>
            </a:xfrm>
            <a:prstGeom prst="rect">
              <a:avLst/>
            </a:prstGeom>
            <a:noFill/>
            <a:ln w="9525" algn="ctr">
              <a:noFill/>
              <a:miter lim="800000"/>
            </a:ln>
          </p:spPr>
          <p:txBody>
            <a:bodyPr wrap="square" lIns="36000" tIns="36000" rIns="36000" bIns="36000" anchor="ctr">
              <a:spAutoFit/>
            </a:bodyPr>
            <a:lstStyle/>
            <a:p>
              <a:pPr latinLnBrk="1">
                <a:lnSpc>
                  <a:spcPct val="120000"/>
                </a:lnSpc>
                <a:buClr>
                  <a:srgbClr val="0066CC"/>
                </a:buClr>
              </a:pPr>
              <a:r>
                <a:rPr kumimoji="1" lang="en-US" altLang="zh-CN" dirty="0">
                  <a:solidFill>
                    <a:schemeClr val="bg1"/>
                  </a:solidFill>
                  <a:latin typeface="+mn-ea"/>
                </a:rPr>
                <a:t>2013</a:t>
              </a:r>
              <a:r>
                <a:rPr kumimoji="1" lang="zh-CN" altLang="en-US" dirty="0">
                  <a:solidFill>
                    <a:schemeClr val="bg1"/>
                  </a:solidFill>
                  <a:latin typeface="+mn-ea"/>
                </a:rPr>
                <a:t>年，学生获得省部级以上荣誉称号</a:t>
              </a:r>
              <a:r>
                <a:rPr kumimoji="1" lang="en-US" altLang="zh-CN" dirty="0">
                  <a:solidFill>
                    <a:schemeClr val="bg1"/>
                  </a:solidFill>
                  <a:latin typeface="+mn-ea"/>
                </a:rPr>
                <a:t>140</a:t>
              </a:r>
              <a:r>
                <a:rPr kumimoji="1" lang="zh-CN" altLang="en-US" dirty="0">
                  <a:solidFill>
                    <a:schemeClr val="bg1"/>
                  </a:solidFill>
                  <a:latin typeface="+mn-ea"/>
                </a:rPr>
                <a:t>个，获得国家奖学金、国家励志奖学金、孙越崎奖学金等</a:t>
              </a:r>
              <a:r>
                <a:rPr kumimoji="1" lang="en-US" altLang="zh-CN" dirty="0">
                  <a:solidFill>
                    <a:schemeClr val="bg1"/>
                  </a:solidFill>
                  <a:latin typeface="+mn-ea"/>
                </a:rPr>
                <a:t>1105</a:t>
              </a:r>
              <a:r>
                <a:rPr kumimoji="1" lang="zh-CN" altLang="en-US" dirty="0">
                  <a:solidFill>
                    <a:schemeClr val="bg1"/>
                  </a:solidFill>
                  <a:latin typeface="+mn-ea"/>
                </a:rPr>
                <a:t>人次。</a:t>
              </a:r>
              <a:endParaRPr kumimoji="1" lang="zh-CN" altLang="en-US" dirty="0">
                <a:solidFill>
                  <a:schemeClr val="bg1"/>
                </a:solidFill>
                <a:latin typeface="+mn-ea"/>
              </a:endParaRPr>
            </a:p>
          </p:txBody>
        </p:sp>
        <p:sp>
          <p:nvSpPr>
            <p:cNvPr id="33" name="TextBox 39"/>
            <p:cNvSpPr txBox="1"/>
            <p:nvPr/>
          </p:nvSpPr>
          <p:spPr>
            <a:xfrm>
              <a:off x="4000527" y="2023797"/>
              <a:ext cx="2145348" cy="410744"/>
            </a:xfrm>
            <a:prstGeom prst="rect">
              <a:avLst/>
            </a:prstGeom>
            <a:noFill/>
          </p:spPr>
          <p:txBody>
            <a:bodyPr wrap="square" lIns="36000" tIns="36000" rIns="36000" bIns="36000" rtlCol="0">
              <a:spAutoFit/>
            </a:bodyPr>
            <a:lstStyle/>
            <a:p>
              <a:pPr>
                <a:lnSpc>
                  <a:spcPct val="120000"/>
                </a:lnSpc>
              </a:pPr>
              <a:r>
                <a:rPr lang="zh-CN" altLang="en-US" sz="2000" b="1" dirty="0">
                  <a:solidFill>
                    <a:schemeClr val="bg1"/>
                  </a:solidFill>
                  <a:latin typeface="+mj-ea"/>
                  <a:ea typeface="+mj-ea"/>
                </a:rPr>
                <a:t>请输入小标题</a:t>
              </a:r>
              <a:endParaRPr lang="zh-CN" altLang="en-US" sz="2000" b="1" dirty="0">
                <a:solidFill>
                  <a:schemeClr val="bg1"/>
                </a:solidFill>
                <a:latin typeface="+mj-ea"/>
                <a:ea typeface="+mj-ea"/>
              </a:endParaRPr>
            </a:p>
          </p:txBody>
        </p:sp>
      </p:grpSp>
      <p:grpSp>
        <p:nvGrpSpPr>
          <p:cNvPr id="34" name="组合 33"/>
          <p:cNvGrpSpPr/>
          <p:nvPr/>
        </p:nvGrpSpPr>
        <p:grpSpPr>
          <a:xfrm>
            <a:off x="3927705" y="4678265"/>
            <a:ext cx="6931634" cy="1121892"/>
            <a:chOff x="4000526" y="2023797"/>
            <a:chExt cx="6931634" cy="1121892"/>
          </a:xfrm>
        </p:grpSpPr>
        <p:sp>
          <p:nvSpPr>
            <p:cNvPr id="35" name="Rectangle 48"/>
            <p:cNvSpPr>
              <a:spLocks noChangeArrowheads="1"/>
            </p:cNvSpPr>
            <p:nvPr/>
          </p:nvSpPr>
          <p:spPr bwMode="auto">
            <a:xfrm>
              <a:off x="4000526" y="2434541"/>
              <a:ext cx="6931634" cy="711148"/>
            </a:xfrm>
            <a:prstGeom prst="rect">
              <a:avLst/>
            </a:prstGeom>
            <a:noFill/>
            <a:ln w="9525" algn="ctr">
              <a:noFill/>
              <a:miter lim="800000"/>
            </a:ln>
          </p:spPr>
          <p:txBody>
            <a:bodyPr wrap="square" lIns="36000" tIns="36000" rIns="36000" bIns="36000" anchor="ctr">
              <a:spAutoFit/>
            </a:bodyPr>
            <a:lstStyle/>
            <a:p>
              <a:pPr latinLnBrk="1">
                <a:lnSpc>
                  <a:spcPct val="120000"/>
                </a:lnSpc>
                <a:buClr>
                  <a:srgbClr val="0066CC"/>
                </a:buClr>
              </a:pPr>
              <a:r>
                <a:rPr kumimoji="1" lang="en-US" altLang="zh-CN" dirty="0">
                  <a:solidFill>
                    <a:schemeClr val="bg1"/>
                  </a:solidFill>
                  <a:latin typeface="+mn-ea"/>
                </a:rPr>
                <a:t>2013</a:t>
              </a:r>
              <a:r>
                <a:rPr kumimoji="1" lang="zh-CN" altLang="en-US" dirty="0">
                  <a:solidFill>
                    <a:schemeClr val="bg1"/>
                  </a:solidFill>
                  <a:latin typeface="+mn-ea"/>
                </a:rPr>
                <a:t>年，学生获得省部级以上荣誉称号</a:t>
              </a:r>
              <a:r>
                <a:rPr kumimoji="1" lang="en-US" altLang="zh-CN" dirty="0">
                  <a:solidFill>
                    <a:schemeClr val="bg1"/>
                  </a:solidFill>
                  <a:latin typeface="+mn-ea"/>
                </a:rPr>
                <a:t>140</a:t>
              </a:r>
              <a:r>
                <a:rPr kumimoji="1" lang="zh-CN" altLang="en-US" dirty="0">
                  <a:solidFill>
                    <a:schemeClr val="bg1"/>
                  </a:solidFill>
                  <a:latin typeface="+mn-ea"/>
                </a:rPr>
                <a:t>个，获得国家奖学金、国家励志奖学金、孙越崎奖学金等</a:t>
              </a:r>
              <a:r>
                <a:rPr kumimoji="1" lang="en-US" altLang="zh-CN" dirty="0">
                  <a:solidFill>
                    <a:schemeClr val="bg1"/>
                  </a:solidFill>
                  <a:latin typeface="+mn-ea"/>
                </a:rPr>
                <a:t>1105</a:t>
              </a:r>
              <a:r>
                <a:rPr kumimoji="1" lang="zh-CN" altLang="en-US" dirty="0">
                  <a:solidFill>
                    <a:schemeClr val="bg1"/>
                  </a:solidFill>
                  <a:latin typeface="+mn-ea"/>
                </a:rPr>
                <a:t>人次。</a:t>
              </a:r>
              <a:endParaRPr kumimoji="1" lang="zh-CN" altLang="en-US" dirty="0">
                <a:solidFill>
                  <a:schemeClr val="bg1"/>
                </a:solidFill>
                <a:latin typeface="+mn-ea"/>
              </a:endParaRPr>
            </a:p>
          </p:txBody>
        </p:sp>
        <p:sp>
          <p:nvSpPr>
            <p:cNvPr id="36" name="TextBox 39"/>
            <p:cNvSpPr txBox="1"/>
            <p:nvPr/>
          </p:nvSpPr>
          <p:spPr>
            <a:xfrm>
              <a:off x="4000527" y="2023797"/>
              <a:ext cx="2145348" cy="410744"/>
            </a:xfrm>
            <a:prstGeom prst="rect">
              <a:avLst/>
            </a:prstGeom>
            <a:noFill/>
          </p:spPr>
          <p:txBody>
            <a:bodyPr wrap="square" lIns="36000" tIns="36000" rIns="36000" bIns="36000" rtlCol="0">
              <a:spAutoFit/>
            </a:bodyPr>
            <a:lstStyle/>
            <a:p>
              <a:pPr>
                <a:lnSpc>
                  <a:spcPct val="120000"/>
                </a:lnSpc>
              </a:pPr>
              <a:r>
                <a:rPr lang="zh-CN" altLang="en-US" sz="2000" b="1" dirty="0">
                  <a:solidFill>
                    <a:schemeClr val="bg1"/>
                  </a:solidFill>
                  <a:latin typeface="+mj-ea"/>
                  <a:ea typeface="+mj-ea"/>
                </a:rPr>
                <a:t>请输入小标题</a:t>
              </a:r>
              <a:endParaRPr lang="zh-CN" altLang="en-US" sz="2000" b="1" dirty="0">
                <a:solidFill>
                  <a:schemeClr val="bg1"/>
                </a:solidFill>
                <a:latin typeface="+mj-ea"/>
                <a:ea typeface="+mj-ea"/>
              </a:endParaRPr>
            </a:p>
          </p:txBody>
        </p:sp>
      </p:grpSp>
      <p:sp>
        <p:nvSpPr>
          <p:cNvPr id="11" name="标题 10"/>
          <p:cNvSpPr>
            <a:spLocks noGrp="1"/>
          </p:cNvSpPr>
          <p:nvPr>
            <p:ph type="title"/>
          </p:nvPr>
        </p:nvSpPr>
        <p:spPr/>
        <p:txBody>
          <a:bodyPr/>
          <a:lstStyle/>
          <a:p>
            <a:r>
              <a:rPr lang="zh-CN" altLang="en-US" dirty="0"/>
              <a:t>论文答辩结论三</a:t>
            </a:r>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参考文献</a:t>
            </a:r>
            <a:endParaRPr lang="zh-CN" altLang="en-US" dirty="0"/>
          </a:p>
        </p:txBody>
      </p:sp>
      <p:sp>
        <p:nvSpPr>
          <p:cNvPr id="3" name="矩形 2"/>
          <p:cNvSpPr/>
          <p:nvPr/>
        </p:nvSpPr>
        <p:spPr>
          <a:xfrm>
            <a:off x="695325" y="1469984"/>
            <a:ext cx="10801350" cy="4408301"/>
          </a:xfrm>
          <a:prstGeom prst="rect">
            <a:avLst/>
          </a:prstGeom>
          <a:solidFill>
            <a:schemeClr val="bg1">
              <a:lumMod val="95000"/>
            </a:schemeClr>
          </a:solidFill>
          <a:ln>
            <a:noFill/>
          </a:ln>
          <a:effectLst>
            <a:outerShdw blurRad="127000" dist="254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矩形 3"/>
          <p:cNvSpPr/>
          <p:nvPr/>
        </p:nvSpPr>
        <p:spPr>
          <a:xfrm>
            <a:off x="1103087" y="1738315"/>
            <a:ext cx="9144000" cy="3906967"/>
          </a:xfrm>
          <a:prstGeom prst="rect">
            <a:avLst/>
          </a:prstGeom>
        </p:spPr>
        <p:txBody>
          <a:bodyPr wrap="square">
            <a:spAutoFit/>
          </a:bodyPr>
          <a:lstStyle/>
          <a:p>
            <a:pPr marL="400050" marR="0" lvl="0" indent="-400050" algn="just" defTabSz="914400" rtl="0" eaLnBrk="1" fontAlgn="auto" latinLnBrk="0" hangingPunct="1">
              <a:lnSpc>
                <a:spcPct val="150000"/>
              </a:lnSpc>
              <a:spcBef>
                <a:spcPts val="0"/>
              </a:spcBef>
              <a:spcAft>
                <a:spcPts val="600"/>
              </a:spcAft>
              <a:buClr>
                <a:schemeClr val="tx1">
                  <a:lumMod val="75000"/>
                  <a:lumOff val="25000"/>
                </a:schemeClr>
              </a:buClr>
              <a:buSzTx/>
              <a:buFont typeface="+mj-lt"/>
              <a:buAutoNum type="romanUcPeriod"/>
              <a:defRPr/>
            </a:pPr>
            <a:r>
              <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黄桐城，王金桃</a:t>
            </a:r>
            <a:r>
              <a:rPr kumimoji="0" lang="en-US"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a:t>
            </a:r>
            <a:r>
              <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运筹学基础理论（第二版）</a:t>
            </a:r>
            <a:r>
              <a:rPr kumimoji="0" lang="en-US"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[S].</a:t>
            </a:r>
            <a:r>
              <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上海：人民出版社，</a:t>
            </a:r>
            <a:r>
              <a:rPr kumimoji="0" lang="en-US"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1</a:t>
            </a:r>
            <a:r>
              <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a:t>
            </a:r>
            <a:r>
              <a:rPr kumimoji="0" lang="en-US"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15.</a:t>
            </a:r>
            <a:endPar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endParaRPr>
          </a:p>
          <a:p>
            <a:pPr marL="400050" marR="0" lvl="0" indent="-400050" algn="just" defTabSz="914400" rtl="0" eaLnBrk="1" fontAlgn="auto" latinLnBrk="0" hangingPunct="1">
              <a:lnSpc>
                <a:spcPct val="150000"/>
              </a:lnSpc>
              <a:spcBef>
                <a:spcPts val="0"/>
              </a:spcBef>
              <a:spcAft>
                <a:spcPts val="600"/>
              </a:spcAft>
              <a:buClr>
                <a:schemeClr val="tx1">
                  <a:lumMod val="75000"/>
                  <a:lumOff val="25000"/>
                </a:schemeClr>
              </a:buClr>
              <a:buSzTx/>
              <a:buFont typeface="+mj-lt"/>
              <a:buAutoNum type="romanUcPeriod"/>
              <a:defRPr/>
            </a:pPr>
            <a:r>
              <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胡知能，徐玖平</a:t>
            </a:r>
            <a:r>
              <a:rPr kumimoji="0" lang="en-US"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a:t>
            </a:r>
            <a:r>
              <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运筹学（线性系统优化）</a:t>
            </a:r>
            <a:r>
              <a:rPr kumimoji="0" lang="en-US"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[S].</a:t>
            </a:r>
            <a:r>
              <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北京：科学出版社，</a:t>
            </a:r>
            <a:r>
              <a:rPr kumimoji="0" lang="en-US"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39-42.</a:t>
            </a:r>
            <a:endPar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endParaRPr>
          </a:p>
          <a:p>
            <a:pPr marL="400050" marR="0" lvl="0" indent="-400050" algn="just" defTabSz="914400" rtl="0" eaLnBrk="1" fontAlgn="auto" latinLnBrk="0" hangingPunct="1">
              <a:lnSpc>
                <a:spcPct val="150000"/>
              </a:lnSpc>
              <a:spcBef>
                <a:spcPts val="0"/>
              </a:spcBef>
              <a:spcAft>
                <a:spcPts val="600"/>
              </a:spcAft>
              <a:buClr>
                <a:schemeClr val="tx1">
                  <a:lumMod val="75000"/>
                  <a:lumOff val="25000"/>
                </a:schemeClr>
              </a:buClr>
              <a:buSzTx/>
              <a:buFont typeface="+mj-lt"/>
              <a:buAutoNum type="romanUcPeriod"/>
              <a:defRPr/>
            </a:pPr>
            <a:r>
              <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孟丽莎，丁四波，李凤廷</a:t>
            </a:r>
            <a:r>
              <a:rPr kumimoji="0" lang="en-US"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a:t>
            </a:r>
            <a:r>
              <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管理运筹学</a:t>
            </a:r>
            <a:r>
              <a:rPr kumimoji="0" lang="en-US"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[S].</a:t>
            </a:r>
            <a:r>
              <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北京：清华大学出版社，</a:t>
            </a:r>
            <a:r>
              <a:rPr kumimoji="0" lang="en-US"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rPr>
              <a:t>130-138.</a:t>
            </a:r>
            <a:endPar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endParaRPr>
          </a:p>
          <a:p>
            <a:pPr marL="400050" marR="0" lvl="0" indent="-400050" algn="just" defTabSz="914400" rtl="0" eaLnBrk="1" fontAlgn="auto" latinLnBrk="0" hangingPunct="1">
              <a:lnSpc>
                <a:spcPct val="150000"/>
              </a:lnSpc>
              <a:spcBef>
                <a:spcPts val="0"/>
              </a:spcBef>
              <a:spcAft>
                <a:spcPts val="600"/>
              </a:spcAft>
              <a:buClr>
                <a:schemeClr val="tx1">
                  <a:lumMod val="75000"/>
                  <a:lumOff val="25000"/>
                </a:schemeClr>
              </a:buClr>
              <a:buSzTx/>
              <a:buFont typeface="+mj-lt"/>
              <a:buAutoNum type="romanUcPeriod"/>
              <a:defRPr/>
            </a:pP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薛瑞鑫</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线性规划在经济管理中的应用综述</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[J].</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广西大学学报</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哲学社会科学版</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).2006(S2)</a:t>
            </a:r>
            <a:endPar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endParaRPr>
          </a:p>
          <a:p>
            <a:pPr marL="400050" marR="0" lvl="0" indent="-400050" algn="just" defTabSz="914400" rtl="0" eaLnBrk="1" fontAlgn="auto" latinLnBrk="0" hangingPunct="1">
              <a:lnSpc>
                <a:spcPct val="150000"/>
              </a:lnSpc>
              <a:spcBef>
                <a:spcPts val="0"/>
              </a:spcBef>
              <a:spcAft>
                <a:spcPts val="600"/>
              </a:spcAft>
              <a:buClr>
                <a:schemeClr val="tx1">
                  <a:lumMod val="75000"/>
                  <a:lumOff val="25000"/>
                </a:schemeClr>
              </a:buClr>
              <a:buSzTx/>
              <a:buFont typeface="+mj-lt"/>
              <a:buAutoNum type="romanUcPeriod"/>
              <a:defRPr/>
            </a:pP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管梅谷，郑汉鼎</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线性规划</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[S].</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山东：科学技术出版社，</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98-110.</a:t>
            </a:r>
            <a:endPar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endParaRPr>
          </a:p>
          <a:p>
            <a:pPr marL="400050" marR="0" lvl="0" indent="-400050" algn="just" defTabSz="914400" rtl="0" eaLnBrk="1" fontAlgn="auto" latinLnBrk="0" hangingPunct="1">
              <a:lnSpc>
                <a:spcPct val="150000"/>
              </a:lnSpc>
              <a:spcBef>
                <a:spcPts val="0"/>
              </a:spcBef>
              <a:spcAft>
                <a:spcPts val="600"/>
              </a:spcAft>
              <a:buClr>
                <a:schemeClr val="tx1">
                  <a:lumMod val="75000"/>
                  <a:lumOff val="25000"/>
                </a:schemeClr>
              </a:buClr>
              <a:buSzTx/>
              <a:buFont typeface="+mj-lt"/>
              <a:buAutoNum type="romanUcPeriod"/>
              <a:defRPr/>
            </a:pP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卢开澄，卢华明</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线性规划</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[S].</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清华大学出版社，</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82-91</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121-125.</a:t>
            </a:r>
            <a:endPar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endParaRPr>
          </a:p>
          <a:p>
            <a:pPr marL="400050" marR="0" lvl="0" indent="-400050" algn="just" defTabSz="914400" rtl="0" eaLnBrk="1" fontAlgn="auto" latinLnBrk="0" hangingPunct="1">
              <a:lnSpc>
                <a:spcPct val="150000"/>
              </a:lnSpc>
              <a:spcBef>
                <a:spcPts val="0"/>
              </a:spcBef>
              <a:spcAft>
                <a:spcPts val="600"/>
              </a:spcAft>
              <a:buClr>
                <a:schemeClr val="tx1">
                  <a:lumMod val="75000"/>
                  <a:lumOff val="25000"/>
                </a:schemeClr>
              </a:buClr>
              <a:buSzTx/>
              <a:buFont typeface="+mj-lt"/>
              <a:buAutoNum type="romanUcPeriod"/>
              <a:defRPr/>
            </a:pP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胡清淮，魏一鸣</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线性规划及其应用</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[S].</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科学出版社，</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45-56.</a:t>
            </a:r>
            <a:endPar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endParaRPr>
          </a:p>
          <a:p>
            <a:pPr marL="400050" marR="0" lvl="0" indent="-400050" algn="just" defTabSz="914400" rtl="0" eaLnBrk="1" fontAlgn="auto" latinLnBrk="0" hangingPunct="1">
              <a:lnSpc>
                <a:spcPct val="150000"/>
              </a:lnSpc>
              <a:spcBef>
                <a:spcPts val="0"/>
              </a:spcBef>
              <a:spcAft>
                <a:spcPts val="600"/>
              </a:spcAft>
              <a:buClr>
                <a:schemeClr val="tx1">
                  <a:lumMod val="75000"/>
                  <a:lumOff val="25000"/>
                </a:schemeClr>
              </a:buClr>
              <a:buSzTx/>
              <a:buFont typeface="+mj-lt"/>
              <a:buAutoNum type="romanUcPeriod"/>
              <a:defRPr/>
            </a:pP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高卫红</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实用线性规划工具</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[S].</a:t>
            </a:r>
            <a:r>
              <a:rPr kumimoji="0" lang="zh-CN"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科学出版社，</a:t>
            </a:r>
            <a:r>
              <a:rPr kumimoji="0" lang="en-US" altLang="zh-CN" b="0" i="0" u="none" strike="noStrike" kern="0" cap="none" spc="0" normalizeH="0" baseline="0" noProof="0" dirty="0">
                <a:ln>
                  <a:noFill/>
                </a:ln>
                <a:solidFill>
                  <a:schemeClr val="tx1">
                    <a:lumMod val="75000"/>
                    <a:lumOff val="25000"/>
                  </a:schemeClr>
                </a:solidFill>
                <a:effectLst/>
                <a:uLnTx/>
                <a:uFillTx/>
                <a:ea typeface="微软雅黑 Light" panose="020B0502040204020203" pitchFamily="34" charset="-122"/>
                <a:cs typeface="宋体" panose="02010600030101010101" pitchFamily="2" charset="-122"/>
              </a:rPr>
              <a:t>55-67.</a:t>
            </a:r>
            <a:endParaRPr kumimoji="0" lang="zh-CN" altLang="zh-CN" b="0" i="0" u="none" strike="noStrike" kern="100" cap="none" spc="0" normalizeH="0" baseline="0" noProof="0" dirty="0">
              <a:ln>
                <a:noFill/>
              </a:ln>
              <a:solidFill>
                <a:schemeClr val="tx1">
                  <a:lumMod val="75000"/>
                  <a:lumOff val="25000"/>
                </a:schemeClr>
              </a:solidFill>
              <a:effectLst/>
              <a:uLnTx/>
              <a:uFillTx/>
              <a:ea typeface="微软雅黑 Light" panose="020B0502040204020203" pitchFamily="34" charset="-122"/>
            </a:endParaRPr>
          </a:p>
        </p:txBody>
      </p:sp>
      <p:sp>
        <p:nvSpPr>
          <p:cNvPr id="5" name="矩形 4"/>
          <p:cNvSpPr/>
          <p:nvPr/>
        </p:nvSpPr>
        <p:spPr>
          <a:xfrm>
            <a:off x="695325" y="1443548"/>
            <a:ext cx="10801351" cy="6176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文本框 5"/>
          <p:cNvSpPr txBox="1"/>
          <p:nvPr/>
        </p:nvSpPr>
        <p:spPr>
          <a:xfrm>
            <a:off x="10715377" y="1345614"/>
            <a:ext cx="533451" cy="493365"/>
          </a:xfrm>
          <a:custGeom>
            <a:avLst/>
            <a:gdLst/>
            <a:ahLst/>
            <a:cxnLst/>
            <a:rect l="l" t="t" r="r" b="b"/>
            <a:pathLst>
              <a:path w="533451" h="493365">
                <a:moveTo>
                  <a:pt x="335077" y="0"/>
                </a:moveTo>
                <a:lnTo>
                  <a:pt x="533451" y="0"/>
                </a:lnTo>
                <a:lnTo>
                  <a:pt x="533451" y="169594"/>
                </a:lnTo>
                <a:cubicBezTo>
                  <a:pt x="533451" y="261415"/>
                  <a:pt x="522830" y="327539"/>
                  <a:pt x="501588" y="367968"/>
                </a:cubicBezTo>
                <a:cubicBezTo>
                  <a:pt x="472123" y="423472"/>
                  <a:pt x="426213" y="465271"/>
                  <a:pt x="363857" y="493365"/>
                </a:cubicBezTo>
                <a:lnTo>
                  <a:pt x="318632" y="420388"/>
                </a:lnTo>
                <a:cubicBezTo>
                  <a:pt x="355634" y="405313"/>
                  <a:pt x="383215" y="381501"/>
                  <a:pt x="401373" y="348953"/>
                </a:cubicBezTo>
                <a:cubicBezTo>
                  <a:pt x="419532" y="316405"/>
                  <a:pt x="429639" y="271693"/>
                  <a:pt x="431695" y="214819"/>
                </a:cubicBezTo>
                <a:lnTo>
                  <a:pt x="335077" y="214819"/>
                </a:lnTo>
                <a:close/>
                <a:moveTo>
                  <a:pt x="16445" y="0"/>
                </a:moveTo>
                <a:lnTo>
                  <a:pt x="214819" y="0"/>
                </a:lnTo>
                <a:lnTo>
                  <a:pt x="214819" y="169594"/>
                </a:lnTo>
                <a:cubicBezTo>
                  <a:pt x="214819" y="261415"/>
                  <a:pt x="204198" y="327539"/>
                  <a:pt x="182956" y="367968"/>
                </a:cubicBezTo>
                <a:cubicBezTo>
                  <a:pt x="153491" y="423472"/>
                  <a:pt x="107581" y="465271"/>
                  <a:pt x="45225" y="493365"/>
                </a:cubicBezTo>
                <a:lnTo>
                  <a:pt x="0" y="420388"/>
                </a:lnTo>
                <a:cubicBezTo>
                  <a:pt x="37002" y="405313"/>
                  <a:pt x="64583" y="381501"/>
                  <a:pt x="82741" y="348953"/>
                </a:cubicBezTo>
                <a:cubicBezTo>
                  <a:pt x="100900" y="316405"/>
                  <a:pt x="111007" y="271693"/>
                  <a:pt x="113063" y="214819"/>
                </a:cubicBezTo>
                <a:lnTo>
                  <a:pt x="16445" y="214819"/>
                </a:lnTo>
                <a:close/>
              </a:path>
            </a:pathLst>
          </a:custGeom>
          <a:solidFill>
            <a:schemeClr val="tx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6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附赠</a:t>
            </a:r>
            <a:r>
              <a:rPr lang="en-US" altLang="zh-CN" dirty="0"/>
              <a:t>1-</a:t>
            </a:r>
            <a:r>
              <a:rPr lang="zh-CN" altLang="en-US" dirty="0"/>
              <a:t>备用高清图片</a:t>
            </a:r>
            <a:endParaRPr lang="zh-CN" altLang="en-US" dirty="0"/>
          </a:p>
        </p:txBody>
      </p:sp>
      <p:pic>
        <p:nvPicPr>
          <p:cNvPr id="3" name="图片 2"/>
          <p:cNvPicPr>
            <a:picLocks noChangeAspect="1"/>
          </p:cNvPicPr>
          <p:nvPr/>
        </p:nvPicPr>
        <p:blipFill>
          <a:blip r:embed="rId1"/>
          <a:stretch>
            <a:fillRect/>
          </a:stretch>
        </p:blipFill>
        <p:spPr>
          <a:xfrm>
            <a:off x="2476500" y="1118299"/>
            <a:ext cx="7239000" cy="4071936"/>
          </a:xfrm>
          <a:prstGeom prst="rect">
            <a:avLst/>
          </a:prstGeom>
          <a:effectLst>
            <a:outerShdw blurRad="127000" sx="102000" sy="102000" algn="ctr" rotWithShape="0">
              <a:schemeClr val="tx1">
                <a:lumMod val="50000"/>
                <a:lumOff val="50000"/>
                <a:alpha val="40000"/>
              </a:schemeClr>
            </a:outerShdw>
          </a:effectLst>
        </p:spPr>
      </p:pic>
      <p:sp>
        <p:nvSpPr>
          <p:cNvPr id="7" name="文本框 6"/>
          <p:cNvSpPr txBox="1"/>
          <p:nvPr/>
        </p:nvSpPr>
        <p:spPr>
          <a:xfrm>
            <a:off x="2631540" y="5277978"/>
            <a:ext cx="6928920" cy="1062342"/>
          </a:xfrm>
          <a:prstGeom prst="rect">
            <a:avLst/>
          </a:prstGeom>
          <a:noFill/>
        </p:spPr>
        <p:txBody>
          <a:bodyPr wrap="square" rtlCol="0">
            <a:spAutoFit/>
          </a:bodyPr>
          <a:lstStyle/>
          <a:p>
            <a:pPr algn="just">
              <a:lnSpc>
                <a:spcPct val="120000"/>
              </a:lnSpc>
            </a:pPr>
            <a:r>
              <a:rPr lang="zh-CN" altLang="en-US" dirty="0"/>
              <a:t>因图片过大，这里把备用高清图片放在了百度网盘，请自取。</a:t>
            </a:r>
            <a:endParaRPr lang="en-US" altLang="zh-CN" dirty="0"/>
          </a:p>
          <a:p>
            <a:pPr algn="just">
              <a:lnSpc>
                <a:spcPct val="120000"/>
              </a:lnSpc>
            </a:pPr>
            <a:r>
              <a:rPr lang="zh-CN" altLang="en-US" dirty="0"/>
              <a:t>链    接：</a:t>
            </a:r>
            <a:r>
              <a:rPr lang="en-US" altLang="zh-CN" dirty="0">
                <a:hlinkClick r:id="rId2"/>
              </a:rPr>
              <a:t>https://pan.baidu.com/s/1KkFCa5eHbCwIzg2hEbmZ7w</a:t>
            </a:r>
            <a:endParaRPr lang="en-US" altLang="zh-CN" dirty="0"/>
          </a:p>
          <a:p>
            <a:pPr algn="just">
              <a:lnSpc>
                <a:spcPct val="120000"/>
              </a:lnSpc>
            </a:pPr>
            <a:r>
              <a:rPr lang="zh-CN" altLang="en-US" dirty="0"/>
              <a:t>提取码：</a:t>
            </a:r>
            <a:r>
              <a:rPr lang="en-US" altLang="zh-CN" dirty="0"/>
              <a:t>6pog</a:t>
            </a:r>
            <a:endParaRPr lang="zh-CN"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附赠</a:t>
            </a:r>
            <a:r>
              <a:rPr lang="en-US" altLang="zh-CN" dirty="0"/>
              <a:t>2-</a:t>
            </a:r>
            <a:r>
              <a:rPr lang="zh-CN" altLang="en-US" dirty="0"/>
              <a:t>备用图标（</a:t>
            </a:r>
            <a:r>
              <a:rPr lang="en-US" altLang="zh-CN" dirty="0"/>
              <a:t>1</a:t>
            </a:r>
            <a:r>
              <a:rPr lang="zh-CN" altLang="en-US" dirty="0"/>
              <a:t>）</a:t>
            </a:r>
            <a:endParaRPr lang="zh-CN" altLang="en-US" dirty="0"/>
          </a:p>
        </p:txBody>
      </p:sp>
      <p:grpSp>
        <p:nvGrpSpPr>
          <p:cNvPr id="13" name="组合 12"/>
          <p:cNvGrpSpPr/>
          <p:nvPr/>
        </p:nvGrpSpPr>
        <p:grpSpPr>
          <a:xfrm>
            <a:off x="674716" y="1673231"/>
            <a:ext cx="10824229" cy="360000"/>
            <a:chOff x="674716" y="1660397"/>
            <a:chExt cx="10824229" cy="360000"/>
          </a:xfrm>
          <a:solidFill>
            <a:schemeClr val="tx2"/>
          </a:solidFill>
        </p:grpSpPr>
        <p:pic>
          <p:nvPicPr>
            <p:cNvPr id="4" name="图形 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732955" y="1660397"/>
              <a:ext cx="360000" cy="360000"/>
            </a:xfrm>
            <a:prstGeom prst="rect">
              <a:avLst/>
            </a:prstGeom>
          </p:spPr>
        </p:pic>
        <p:pic>
          <p:nvPicPr>
            <p:cNvPr id="6" name="图形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716" y="1660397"/>
              <a:ext cx="360000" cy="360000"/>
            </a:xfrm>
            <a:prstGeom prst="rect">
              <a:avLst/>
            </a:prstGeom>
          </p:spPr>
        </p:pic>
        <p:pic>
          <p:nvPicPr>
            <p:cNvPr id="8" name="图形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6214" y="1660397"/>
              <a:ext cx="360000" cy="360000"/>
            </a:xfrm>
            <a:prstGeom prst="rect">
              <a:avLst/>
            </a:prstGeom>
          </p:spPr>
        </p:pic>
        <p:pic>
          <p:nvPicPr>
            <p:cNvPr id="10" name="图形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26963" y="1663097"/>
              <a:ext cx="360000" cy="354600"/>
            </a:xfrm>
            <a:prstGeom prst="rect">
              <a:avLst/>
            </a:prstGeom>
          </p:spPr>
        </p:pic>
        <p:pic>
          <p:nvPicPr>
            <p:cNvPr id="12" name="图形 1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82206" y="1660397"/>
              <a:ext cx="360000" cy="360000"/>
            </a:xfrm>
            <a:prstGeom prst="rect">
              <a:avLst/>
            </a:prstGeom>
          </p:spPr>
        </p:pic>
        <p:pic>
          <p:nvPicPr>
            <p:cNvPr id="14" name="图形 1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86700" y="1660397"/>
              <a:ext cx="360000" cy="360000"/>
            </a:xfrm>
            <a:prstGeom prst="rect">
              <a:avLst/>
            </a:prstGeom>
          </p:spPr>
        </p:pic>
        <p:pic>
          <p:nvPicPr>
            <p:cNvPr id="16" name="图形 1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35951" y="1664897"/>
              <a:ext cx="360000" cy="351000"/>
            </a:xfrm>
            <a:prstGeom prst="rect">
              <a:avLst/>
            </a:prstGeom>
          </p:spPr>
        </p:pic>
        <p:pic>
          <p:nvPicPr>
            <p:cNvPr id="18" name="图形 17"/>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80708" y="1664897"/>
              <a:ext cx="360000" cy="351000"/>
            </a:xfrm>
            <a:prstGeom prst="rect">
              <a:avLst/>
            </a:prstGeom>
          </p:spPr>
        </p:pic>
        <p:pic>
          <p:nvPicPr>
            <p:cNvPr id="20" name="图形 19"/>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834453" y="1712597"/>
              <a:ext cx="360000" cy="255600"/>
            </a:xfrm>
            <a:prstGeom prst="rect">
              <a:avLst/>
            </a:prstGeom>
          </p:spPr>
        </p:pic>
        <p:pic>
          <p:nvPicPr>
            <p:cNvPr id="22" name="图形 21"/>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631457" y="1660397"/>
              <a:ext cx="360000" cy="360000"/>
            </a:xfrm>
            <a:prstGeom prst="rect">
              <a:avLst/>
            </a:prstGeom>
          </p:spPr>
        </p:pic>
        <p:pic>
          <p:nvPicPr>
            <p:cNvPr id="24" name="图形 23"/>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28461" y="1663097"/>
              <a:ext cx="360000" cy="354600"/>
            </a:xfrm>
            <a:prstGeom prst="rect">
              <a:avLst/>
            </a:prstGeom>
          </p:spPr>
        </p:pic>
        <p:pic>
          <p:nvPicPr>
            <p:cNvPr id="26" name="图形 25"/>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877712" y="1660397"/>
              <a:ext cx="360000" cy="360000"/>
            </a:xfrm>
            <a:prstGeom prst="rect">
              <a:avLst/>
            </a:prstGeom>
          </p:spPr>
        </p:pic>
        <p:pic>
          <p:nvPicPr>
            <p:cNvPr id="28" name="图形 27"/>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385202" y="1660397"/>
              <a:ext cx="360000" cy="360000"/>
            </a:xfrm>
            <a:prstGeom prst="rect">
              <a:avLst/>
            </a:prstGeom>
          </p:spPr>
        </p:pic>
        <p:pic>
          <p:nvPicPr>
            <p:cNvPr id="30" name="图形 29"/>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283704" y="1686497"/>
              <a:ext cx="360000" cy="307800"/>
            </a:xfrm>
            <a:prstGeom prst="rect">
              <a:avLst/>
            </a:prstGeom>
          </p:spPr>
        </p:pic>
        <p:pic>
          <p:nvPicPr>
            <p:cNvPr id="32" name="图形 31"/>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588198" y="1660397"/>
              <a:ext cx="360000" cy="360000"/>
            </a:xfrm>
            <a:prstGeom prst="rect">
              <a:avLst/>
            </a:prstGeom>
          </p:spPr>
        </p:pic>
        <p:pic>
          <p:nvPicPr>
            <p:cNvPr id="34" name="图形 33"/>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79210" y="1660397"/>
              <a:ext cx="360000" cy="360000"/>
            </a:xfrm>
            <a:prstGeom prst="rect">
              <a:avLst/>
            </a:prstGeom>
          </p:spPr>
        </p:pic>
        <p:pic>
          <p:nvPicPr>
            <p:cNvPr id="36" name="图形 35"/>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29959" y="1703597"/>
              <a:ext cx="360000" cy="273600"/>
            </a:xfrm>
            <a:prstGeom prst="rect">
              <a:avLst/>
            </a:prstGeom>
          </p:spPr>
        </p:pic>
        <p:pic>
          <p:nvPicPr>
            <p:cNvPr id="38" name="图形 37"/>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225465" y="1660397"/>
              <a:ext cx="360000" cy="360000"/>
            </a:xfrm>
            <a:prstGeom prst="rect">
              <a:avLst/>
            </a:prstGeom>
          </p:spPr>
        </p:pic>
        <p:pic>
          <p:nvPicPr>
            <p:cNvPr id="40" name="图形 39"/>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037449" y="1664897"/>
              <a:ext cx="360000" cy="351000"/>
            </a:xfrm>
            <a:prstGeom prst="rect">
              <a:avLst/>
            </a:prstGeom>
          </p:spPr>
        </p:pic>
        <p:pic>
          <p:nvPicPr>
            <p:cNvPr id="42" name="图形 41"/>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1138945" y="1660397"/>
              <a:ext cx="360000" cy="360000"/>
            </a:xfrm>
            <a:prstGeom prst="rect">
              <a:avLst/>
            </a:prstGeom>
          </p:spPr>
        </p:pic>
      </p:grpSp>
      <p:sp>
        <p:nvSpPr>
          <p:cNvPr id="62" name="文本框 61"/>
          <p:cNvSpPr txBox="1"/>
          <p:nvPr/>
        </p:nvSpPr>
        <p:spPr>
          <a:xfrm>
            <a:off x="695325" y="1125260"/>
            <a:ext cx="3424120" cy="400110"/>
          </a:xfrm>
          <a:prstGeom prst="rect">
            <a:avLst/>
          </a:prstGeom>
          <a:noFill/>
        </p:spPr>
        <p:txBody>
          <a:bodyPr wrap="square" lIns="0" rtlCol="0">
            <a:spAutoFit/>
          </a:bodyPr>
          <a:lstStyle/>
          <a:p>
            <a:r>
              <a:rPr lang="zh-CN" altLang="en-US" sz="2000" b="1" dirty="0">
                <a:solidFill>
                  <a:schemeClr val="accent1"/>
                </a:solidFill>
                <a:latin typeface="+mj-ea"/>
                <a:ea typeface="+mj-ea"/>
              </a:rPr>
              <a:t>经济类专业（收银系统）</a:t>
            </a:r>
            <a:endParaRPr lang="zh-CN" altLang="en-US" sz="2000" b="1" dirty="0">
              <a:solidFill>
                <a:schemeClr val="accent1"/>
              </a:solidFill>
              <a:latin typeface="+mj-ea"/>
              <a:ea typeface="+mj-ea"/>
            </a:endParaRPr>
          </a:p>
        </p:txBody>
      </p:sp>
      <p:grpSp>
        <p:nvGrpSpPr>
          <p:cNvPr id="29" name="组合 28"/>
          <p:cNvGrpSpPr/>
          <p:nvPr/>
        </p:nvGrpSpPr>
        <p:grpSpPr>
          <a:xfrm>
            <a:off x="669730" y="3236924"/>
            <a:ext cx="10844408" cy="360000"/>
            <a:chOff x="669730" y="4670669"/>
            <a:chExt cx="10844408" cy="360000"/>
          </a:xfrm>
          <a:solidFill>
            <a:schemeClr val="tx2"/>
          </a:solidFill>
        </p:grpSpPr>
        <p:pic>
          <p:nvPicPr>
            <p:cNvPr id="64" name="图形 63"/>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21541" y="4670669"/>
              <a:ext cx="360000" cy="360000"/>
            </a:xfrm>
            <a:prstGeom prst="rect">
              <a:avLst/>
            </a:prstGeom>
          </p:spPr>
        </p:pic>
        <p:pic>
          <p:nvPicPr>
            <p:cNvPr id="66" name="图形 65"/>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73352" y="4670669"/>
              <a:ext cx="360000" cy="360000"/>
            </a:xfrm>
            <a:prstGeom prst="rect">
              <a:avLst/>
            </a:prstGeom>
          </p:spPr>
        </p:pic>
        <p:pic>
          <p:nvPicPr>
            <p:cNvPr id="68" name="图形 67"/>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325163" y="4670669"/>
              <a:ext cx="360000" cy="360000"/>
            </a:xfrm>
            <a:prstGeom prst="rect">
              <a:avLst/>
            </a:prstGeom>
          </p:spPr>
        </p:pic>
        <p:pic>
          <p:nvPicPr>
            <p:cNvPr id="70" name="图形 69"/>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76974" y="4670669"/>
              <a:ext cx="360000" cy="360000"/>
            </a:xfrm>
            <a:prstGeom prst="rect">
              <a:avLst/>
            </a:prstGeom>
          </p:spPr>
        </p:pic>
        <p:pic>
          <p:nvPicPr>
            <p:cNvPr id="72" name="图形 71"/>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428785" y="4670669"/>
              <a:ext cx="360000" cy="360000"/>
            </a:xfrm>
            <a:prstGeom prst="rect">
              <a:avLst/>
            </a:prstGeom>
          </p:spPr>
        </p:pic>
        <p:pic>
          <p:nvPicPr>
            <p:cNvPr id="74" name="图形 73"/>
            <p:cNvPicPr>
              <a:picLocks noChangeAspect="1"/>
            </p:cNvPicPr>
            <p:nvPr/>
          </p:nvPicPr>
          <p:blipFill>
            <a:blip r:embed="rId51" cstate="print">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0596" y="4670669"/>
              <a:ext cx="360000" cy="360000"/>
            </a:xfrm>
            <a:prstGeom prst="rect">
              <a:avLst/>
            </a:prstGeom>
          </p:spPr>
        </p:pic>
        <p:pic>
          <p:nvPicPr>
            <p:cNvPr id="76" name="图形 75"/>
            <p:cNvPicPr>
              <a:picLocks noChangeAspect="1"/>
            </p:cNvPicPr>
            <p:nvPr/>
          </p:nvPicPr>
          <p:blipFill>
            <a:blip r:embed="rId53" cstate="print">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4532407" y="4670669"/>
              <a:ext cx="360000" cy="360000"/>
            </a:xfrm>
            <a:prstGeom prst="rect">
              <a:avLst/>
            </a:prstGeom>
          </p:spPr>
        </p:pic>
        <p:pic>
          <p:nvPicPr>
            <p:cNvPr id="78" name="图形 77"/>
            <p:cNvPicPr>
              <a:picLocks noChangeAspect="1"/>
            </p:cNvPicPr>
            <p:nvPr/>
          </p:nvPicPr>
          <p:blipFill>
            <a:blip r:embed="rId55" cstate="print">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084218" y="4670669"/>
              <a:ext cx="360000" cy="360000"/>
            </a:xfrm>
            <a:prstGeom prst="rect">
              <a:avLst/>
            </a:prstGeom>
          </p:spPr>
        </p:pic>
        <p:pic>
          <p:nvPicPr>
            <p:cNvPr id="80" name="图形 79"/>
            <p:cNvPicPr>
              <a:picLocks noChangeAspect="1"/>
            </p:cNvPicPr>
            <p:nvPr/>
          </p:nvPicPr>
          <p:blipFill>
            <a:blip r:embed="rId57" cstate="print">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636029" y="4670669"/>
              <a:ext cx="360000" cy="360000"/>
            </a:xfrm>
            <a:prstGeom prst="rect">
              <a:avLst/>
            </a:prstGeom>
          </p:spPr>
        </p:pic>
        <p:pic>
          <p:nvPicPr>
            <p:cNvPr id="82" name="图形 81"/>
            <p:cNvPicPr>
              <a:picLocks noChangeAspect="1"/>
            </p:cNvPicPr>
            <p:nvPr/>
          </p:nvPicPr>
          <p:blipFill>
            <a:blip r:embed="rId59" cstate="print">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87840" y="4670669"/>
              <a:ext cx="360000" cy="360000"/>
            </a:xfrm>
            <a:prstGeom prst="rect">
              <a:avLst/>
            </a:prstGeom>
          </p:spPr>
        </p:pic>
        <p:pic>
          <p:nvPicPr>
            <p:cNvPr id="84" name="图形 83"/>
            <p:cNvPicPr>
              <a:picLocks noChangeAspect="1"/>
            </p:cNvPicPr>
            <p:nvPr/>
          </p:nvPicPr>
          <p:blipFill>
            <a:blip r:embed="rId61" cstate="print">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739651" y="4670669"/>
              <a:ext cx="360000" cy="360000"/>
            </a:xfrm>
            <a:prstGeom prst="rect">
              <a:avLst/>
            </a:prstGeom>
          </p:spPr>
        </p:pic>
        <p:pic>
          <p:nvPicPr>
            <p:cNvPr id="86" name="图形 85"/>
            <p:cNvPicPr>
              <a:picLocks noChangeAspect="1"/>
            </p:cNvPicPr>
            <p:nvPr/>
          </p:nvPicPr>
          <p:blipFill>
            <a:blip r:embed="rId63" cstate="print">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291462" y="4670669"/>
              <a:ext cx="360000" cy="360000"/>
            </a:xfrm>
            <a:prstGeom prst="rect">
              <a:avLst/>
            </a:prstGeom>
          </p:spPr>
        </p:pic>
        <p:pic>
          <p:nvPicPr>
            <p:cNvPr id="88" name="图形 87"/>
            <p:cNvPicPr>
              <a:picLocks noChangeAspect="1"/>
            </p:cNvPicPr>
            <p:nvPr/>
          </p:nvPicPr>
          <p:blipFill>
            <a:blip r:embed="rId65" cstate="print">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843273" y="4670669"/>
              <a:ext cx="360000" cy="360000"/>
            </a:xfrm>
            <a:prstGeom prst="rect">
              <a:avLst/>
            </a:prstGeom>
          </p:spPr>
        </p:pic>
        <p:pic>
          <p:nvPicPr>
            <p:cNvPr id="90" name="图形 89"/>
            <p:cNvPicPr>
              <a:picLocks noChangeAspect="1"/>
            </p:cNvPicPr>
            <p:nvPr/>
          </p:nvPicPr>
          <p:blipFill>
            <a:blip r:embed="rId67" cstate="print">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95084" y="4670669"/>
              <a:ext cx="360000" cy="360000"/>
            </a:xfrm>
            <a:prstGeom prst="rect">
              <a:avLst/>
            </a:prstGeom>
          </p:spPr>
        </p:pic>
        <p:pic>
          <p:nvPicPr>
            <p:cNvPr id="92" name="图形 91"/>
            <p:cNvPicPr>
              <a:picLocks noChangeAspect="1"/>
            </p:cNvPicPr>
            <p:nvPr/>
          </p:nvPicPr>
          <p:blipFill>
            <a:blip r:embed="rId69" cstate="print">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8946895" y="4670669"/>
              <a:ext cx="360000" cy="360000"/>
            </a:xfrm>
            <a:prstGeom prst="rect">
              <a:avLst/>
            </a:prstGeom>
          </p:spPr>
        </p:pic>
        <p:pic>
          <p:nvPicPr>
            <p:cNvPr id="94" name="图形 93"/>
            <p:cNvPicPr>
              <a:picLocks noChangeAspect="1"/>
            </p:cNvPicPr>
            <p:nvPr/>
          </p:nvPicPr>
          <p:blipFill>
            <a:blip r:embed="rId71" cstate="print">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498706" y="4670669"/>
              <a:ext cx="360000" cy="360000"/>
            </a:xfrm>
            <a:prstGeom prst="rect">
              <a:avLst/>
            </a:prstGeom>
          </p:spPr>
        </p:pic>
        <p:pic>
          <p:nvPicPr>
            <p:cNvPr id="96" name="图形 95"/>
            <p:cNvPicPr>
              <a:picLocks noChangeAspect="1"/>
            </p:cNvPicPr>
            <p:nvPr/>
          </p:nvPicPr>
          <p:blipFill>
            <a:blip r:embed="rId73" cstate="print">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10050517" y="4670669"/>
              <a:ext cx="360000" cy="360000"/>
            </a:xfrm>
            <a:prstGeom prst="rect">
              <a:avLst/>
            </a:prstGeom>
          </p:spPr>
        </p:pic>
        <p:pic>
          <p:nvPicPr>
            <p:cNvPr id="98" name="图形 97"/>
            <p:cNvPicPr>
              <a:picLocks noChangeAspect="1"/>
            </p:cNvPicPr>
            <p:nvPr/>
          </p:nvPicPr>
          <p:blipFill>
            <a:blip r:embed="rId75" cstate="print">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10602328" y="4670669"/>
              <a:ext cx="360000" cy="360000"/>
            </a:xfrm>
            <a:prstGeom prst="rect">
              <a:avLst/>
            </a:prstGeom>
          </p:spPr>
        </p:pic>
        <p:pic>
          <p:nvPicPr>
            <p:cNvPr id="100" name="图形 99"/>
            <p:cNvPicPr>
              <a:picLocks noChangeAspect="1"/>
            </p:cNvPicPr>
            <p:nvPr/>
          </p:nvPicPr>
          <p:blipFill>
            <a:blip r:embed="rId77" cstate="print">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69730" y="4670669"/>
              <a:ext cx="360000" cy="360000"/>
            </a:xfrm>
            <a:prstGeom prst="rect">
              <a:avLst/>
            </a:prstGeom>
          </p:spPr>
        </p:pic>
        <p:pic>
          <p:nvPicPr>
            <p:cNvPr id="102" name="图形 101"/>
            <p:cNvPicPr>
              <a:picLocks noChangeAspect="1"/>
            </p:cNvPicPr>
            <p:nvPr/>
          </p:nvPicPr>
          <p:blipFill>
            <a:blip r:embed="rId79" cstate="print">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11154138" y="4670669"/>
              <a:ext cx="360000" cy="360000"/>
            </a:xfrm>
            <a:prstGeom prst="rect">
              <a:avLst/>
            </a:prstGeom>
          </p:spPr>
        </p:pic>
      </p:grpSp>
      <p:sp>
        <p:nvSpPr>
          <p:cNvPr id="103" name="文本框 102"/>
          <p:cNvSpPr txBox="1"/>
          <p:nvPr/>
        </p:nvSpPr>
        <p:spPr>
          <a:xfrm>
            <a:off x="695325" y="2688953"/>
            <a:ext cx="3424120" cy="400110"/>
          </a:xfrm>
          <a:prstGeom prst="rect">
            <a:avLst/>
          </a:prstGeom>
          <a:noFill/>
        </p:spPr>
        <p:txBody>
          <a:bodyPr wrap="square" lIns="0" rtlCol="0">
            <a:spAutoFit/>
          </a:bodyPr>
          <a:lstStyle/>
          <a:p>
            <a:r>
              <a:rPr lang="zh-CN" altLang="en-US" sz="2000" b="1" dirty="0">
                <a:solidFill>
                  <a:schemeClr val="accent1"/>
                </a:solidFill>
                <a:latin typeface="+mj-ea"/>
                <a:ea typeface="+mj-ea"/>
              </a:rPr>
              <a:t>医学类专业</a:t>
            </a:r>
            <a:endParaRPr lang="zh-CN" altLang="en-US" sz="2000" b="1" dirty="0">
              <a:solidFill>
                <a:schemeClr val="accent1"/>
              </a:solidFill>
              <a:latin typeface="+mj-ea"/>
              <a:ea typeface="+mj-ea"/>
            </a:endParaRPr>
          </a:p>
        </p:txBody>
      </p:sp>
      <p:grpSp>
        <p:nvGrpSpPr>
          <p:cNvPr id="3" name="组合 2"/>
          <p:cNvGrpSpPr/>
          <p:nvPr/>
        </p:nvGrpSpPr>
        <p:grpSpPr>
          <a:xfrm>
            <a:off x="674716" y="2181092"/>
            <a:ext cx="9752313" cy="360000"/>
            <a:chOff x="674716" y="2650451"/>
            <a:chExt cx="9752313" cy="360000"/>
          </a:xfrm>
          <a:solidFill>
            <a:schemeClr val="tx2"/>
          </a:solidFill>
        </p:grpSpPr>
        <p:pic>
          <p:nvPicPr>
            <p:cNvPr id="301" name="图形 300"/>
            <p:cNvPicPr>
              <a:picLocks noChangeAspect="1"/>
            </p:cNvPicPr>
            <p:nvPr/>
          </p:nvPicPr>
          <p:blipFill>
            <a:blip r:embed="rId81" cstate="print">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27205" y="2650451"/>
              <a:ext cx="360000" cy="360000"/>
            </a:xfrm>
            <a:prstGeom prst="rect">
              <a:avLst/>
            </a:prstGeom>
          </p:spPr>
        </p:pic>
        <p:pic>
          <p:nvPicPr>
            <p:cNvPr id="303" name="图形 302"/>
            <p:cNvPicPr>
              <a:picLocks noChangeAspect="1"/>
            </p:cNvPicPr>
            <p:nvPr/>
          </p:nvPicPr>
          <p:blipFill>
            <a:blip r:embed="rId83" cstate="print">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1779694" y="2650451"/>
              <a:ext cx="360000" cy="360000"/>
            </a:xfrm>
            <a:prstGeom prst="rect">
              <a:avLst/>
            </a:prstGeom>
          </p:spPr>
        </p:pic>
        <p:pic>
          <p:nvPicPr>
            <p:cNvPr id="305" name="图形 304"/>
            <p:cNvPicPr>
              <a:picLocks noChangeAspect="1"/>
            </p:cNvPicPr>
            <p:nvPr/>
          </p:nvPicPr>
          <p:blipFill>
            <a:blip r:embed="rId85" cstate="print">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2332183" y="2650451"/>
              <a:ext cx="360000" cy="360000"/>
            </a:xfrm>
            <a:prstGeom prst="rect">
              <a:avLst/>
            </a:prstGeom>
          </p:spPr>
        </p:pic>
        <p:pic>
          <p:nvPicPr>
            <p:cNvPr id="307" name="图形 306"/>
            <p:cNvPicPr>
              <a:picLocks noChangeAspect="1"/>
            </p:cNvPicPr>
            <p:nvPr/>
          </p:nvPicPr>
          <p:blipFill>
            <a:blip r:embed="rId87" cstate="print">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2884672" y="2650451"/>
              <a:ext cx="360000" cy="360000"/>
            </a:xfrm>
            <a:prstGeom prst="rect">
              <a:avLst/>
            </a:prstGeom>
          </p:spPr>
        </p:pic>
        <p:pic>
          <p:nvPicPr>
            <p:cNvPr id="311" name="图形 310"/>
            <p:cNvPicPr>
              <a:picLocks noChangeAspect="1"/>
            </p:cNvPicPr>
            <p:nvPr/>
          </p:nvPicPr>
          <p:blipFill>
            <a:blip r:embed="rId89" cstate="print">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418615" y="2650451"/>
              <a:ext cx="360000" cy="360000"/>
            </a:xfrm>
            <a:prstGeom prst="rect">
              <a:avLst/>
            </a:prstGeom>
          </p:spPr>
        </p:pic>
        <p:pic>
          <p:nvPicPr>
            <p:cNvPr id="313" name="图形 312"/>
            <p:cNvPicPr>
              <a:picLocks noChangeAspect="1"/>
            </p:cNvPicPr>
            <p:nvPr/>
          </p:nvPicPr>
          <p:blipFill>
            <a:blip r:embed="rId91" cstate="print">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4542139" y="2650451"/>
              <a:ext cx="360000" cy="360000"/>
            </a:xfrm>
            <a:prstGeom prst="rect">
              <a:avLst/>
            </a:prstGeom>
          </p:spPr>
        </p:pic>
        <p:pic>
          <p:nvPicPr>
            <p:cNvPr id="315" name="图形 314"/>
            <p:cNvPicPr>
              <a:picLocks noChangeAspect="1"/>
            </p:cNvPicPr>
            <p:nvPr/>
          </p:nvPicPr>
          <p:blipFill>
            <a:blip r:embed="rId93" cstate="print">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5094628" y="2650451"/>
              <a:ext cx="360000" cy="360000"/>
            </a:xfrm>
            <a:prstGeom prst="rect">
              <a:avLst/>
            </a:prstGeom>
          </p:spPr>
        </p:pic>
        <p:pic>
          <p:nvPicPr>
            <p:cNvPr id="319" name="图形 318"/>
            <p:cNvPicPr>
              <a:picLocks noChangeAspect="1"/>
            </p:cNvPicPr>
            <p:nvPr/>
          </p:nvPicPr>
          <p:blipFill>
            <a:blip r:embed="rId95" cstate="print">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6199606" y="2650451"/>
              <a:ext cx="360000" cy="360000"/>
            </a:xfrm>
            <a:prstGeom prst="rect">
              <a:avLst/>
            </a:prstGeom>
          </p:spPr>
        </p:pic>
        <p:pic>
          <p:nvPicPr>
            <p:cNvPr id="321" name="图形 320"/>
            <p:cNvPicPr>
              <a:picLocks noChangeAspect="1"/>
            </p:cNvPicPr>
            <p:nvPr/>
          </p:nvPicPr>
          <p:blipFill>
            <a:blip r:embed="rId97" cstate="print">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752095" y="2650451"/>
              <a:ext cx="360000" cy="360000"/>
            </a:xfrm>
            <a:prstGeom prst="rect">
              <a:avLst/>
            </a:prstGeom>
          </p:spPr>
        </p:pic>
        <p:pic>
          <p:nvPicPr>
            <p:cNvPr id="323" name="图形 322"/>
            <p:cNvPicPr>
              <a:picLocks noChangeAspect="1"/>
            </p:cNvPicPr>
            <p:nvPr/>
          </p:nvPicPr>
          <p:blipFill>
            <a:blip r:embed="rId99" cstate="print">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7304584" y="2650451"/>
              <a:ext cx="360000" cy="360000"/>
            </a:xfrm>
            <a:prstGeom prst="rect">
              <a:avLst/>
            </a:prstGeom>
          </p:spPr>
        </p:pic>
        <p:pic>
          <p:nvPicPr>
            <p:cNvPr id="325" name="图形 324"/>
            <p:cNvPicPr>
              <a:picLocks noChangeAspect="1"/>
            </p:cNvPicPr>
            <p:nvPr/>
          </p:nvPicPr>
          <p:blipFill>
            <a:blip r:embed="rId101" cstate="print">
              <a:extLst>
                <a:ext uri="{28A0092B-C50C-407E-A947-70E740481C1C}">
                  <a14:useLocalDpi xmlns:a14="http://schemas.microsoft.com/office/drawing/2010/main" val="0"/>
                </a:ext>
                <a:ext uri="{96DAC541-7B7A-43D3-8B79-37D633B846F1}">
                  <asvg:svgBlip xmlns:asvg="http://schemas.microsoft.com/office/drawing/2016/SVG/main" r:embed="rId102"/>
                </a:ext>
              </a:extLst>
            </a:blip>
            <a:stretch>
              <a:fillRect/>
            </a:stretch>
          </p:blipFill>
          <p:spPr>
            <a:xfrm>
              <a:off x="7857073" y="2650451"/>
              <a:ext cx="360000" cy="360000"/>
            </a:xfrm>
            <a:prstGeom prst="rect">
              <a:avLst/>
            </a:prstGeom>
          </p:spPr>
        </p:pic>
        <p:pic>
          <p:nvPicPr>
            <p:cNvPr id="327" name="图形 326"/>
            <p:cNvPicPr>
              <a:picLocks noChangeAspect="1"/>
            </p:cNvPicPr>
            <p:nvPr/>
          </p:nvPicPr>
          <p:blipFill>
            <a:blip r:embed="rId103" cstate="print">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8409562" y="2650451"/>
              <a:ext cx="360000" cy="360000"/>
            </a:xfrm>
            <a:prstGeom prst="rect">
              <a:avLst/>
            </a:prstGeom>
          </p:spPr>
        </p:pic>
        <p:pic>
          <p:nvPicPr>
            <p:cNvPr id="329" name="图形 328"/>
            <p:cNvPicPr>
              <a:picLocks noChangeAspect="1"/>
            </p:cNvPicPr>
            <p:nvPr/>
          </p:nvPicPr>
          <p:blipFill>
            <a:blip r:embed="rId105" cstate="print">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a:off x="8962051" y="2650451"/>
              <a:ext cx="360000" cy="360000"/>
            </a:xfrm>
            <a:prstGeom prst="rect">
              <a:avLst/>
            </a:prstGeom>
          </p:spPr>
        </p:pic>
        <p:pic>
          <p:nvPicPr>
            <p:cNvPr id="331" name="图形 330"/>
            <p:cNvPicPr>
              <a:picLocks noChangeAspect="1"/>
            </p:cNvPicPr>
            <p:nvPr/>
          </p:nvPicPr>
          <p:blipFill>
            <a:blip r:embed="rId107" cstate="print">
              <a:extLst>
                <a:ext uri="{28A0092B-C50C-407E-A947-70E740481C1C}">
                  <a14:useLocalDpi xmlns:a14="http://schemas.microsoft.com/office/drawing/2010/main" val="0"/>
                </a:ext>
                <a:ext uri="{96DAC541-7B7A-43D3-8B79-37D633B846F1}">
                  <asvg:svgBlip xmlns:asvg="http://schemas.microsoft.com/office/drawing/2016/SVG/main" r:embed="rId108"/>
                </a:ext>
              </a:extLst>
            </a:blip>
            <a:stretch>
              <a:fillRect/>
            </a:stretch>
          </p:blipFill>
          <p:spPr>
            <a:xfrm>
              <a:off x="9514540" y="2650451"/>
              <a:ext cx="360000" cy="360000"/>
            </a:xfrm>
            <a:prstGeom prst="rect">
              <a:avLst/>
            </a:prstGeom>
          </p:spPr>
        </p:pic>
        <p:pic>
          <p:nvPicPr>
            <p:cNvPr id="333" name="图形 332"/>
            <p:cNvPicPr>
              <a:picLocks noChangeAspect="1"/>
            </p:cNvPicPr>
            <p:nvPr/>
          </p:nvPicPr>
          <p:blipFill>
            <a:blip r:embed="rId109" cstate="print">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10067029" y="2650451"/>
              <a:ext cx="360000" cy="360000"/>
            </a:xfrm>
            <a:prstGeom prst="rect">
              <a:avLst/>
            </a:prstGeom>
          </p:spPr>
        </p:pic>
        <p:pic>
          <p:nvPicPr>
            <p:cNvPr id="335" name="图形 334"/>
            <p:cNvPicPr>
              <a:picLocks noChangeAspect="1"/>
            </p:cNvPicPr>
            <p:nvPr/>
          </p:nvPicPr>
          <p:blipFill>
            <a:blip r:embed="rId111" cstate="print">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3979210" y="2650451"/>
              <a:ext cx="360000" cy="360000"/>
            </a:xfrm>
            <a:prstGeom prst="rect">
              <a:avLst/>
            </a:prstGeom>
          </p:spPr>
        </p:pic>
        <p:pic>
          <p:nvPicPr>
            <p:cNvPr id="337" name="图形 336"/>
            <p:cNvPicPr>
              <a:picLocks noChangeAspect="1"/>
            </p:cNvPicPr>
            <p:nvPr/>
          </p:nvPicPr>
          <p:blipFill>
            <a:blip r:embed="rId113" cstate="print">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5632987" y="2650451"/>
              <a:ext cx="360000" cy="360000"/>
            </a:xfrm>
            <a:prstGeom prst="rect">
              <a:avLst/>
            </a:prstGeom>
          </p:spPr>
        </p:pic>
        <p:pic>
          <p:nvPicPr>
            <p:cNvPr id="339" name="图形 338"/>
            <p:cNvPicPr>
              <a:picLocks noChangeAspect="1"/>
            </p:cNvPicPr>
            <p:nvPr/>
          </p:nvPicPr>
          <p:blipFill>
            <a:blip r:embed="rId115" cstate="print">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674716" y="2650451"/>
              <a:ext cx="360000" cy="360000"/>
            </a:xfrm>
            <a:prstGeom prst="rect">
              <a:avLst/>
            </a:prstGeom>
          </p:spPr>
        </p:pic>
      </p:grpSp>
      <p:grpSp>
        <p:nvGrpSpPr>
          <p:cNvPr id="180" name="组合 179"/>
          <p:cNvGrpSpPr/>
          <p:nvPr/>
        </p:nvGrpSpPr>
        <p:grpSpPr>
          <a:xfrm>
            <a:off x="651340" y="3744785"/>
            <a:ext cx="10875639" cy="360000"/>
            <a:chOff x="651340" y="5165696"/>
            <a:chExt cx="10875639" cy="360000"/>
          </a:xfrm>
          <a:solidFill>
            <a:schemeClr val="tx2"/>
          </a:solidFill>
        </p:grpSpPr>
        <p:pic>
          <p:nvPicPr>
            <p:cNvPr id="181" name="图形 180"/>
            <p:cNvPicPr>
              <a:picLocks noChangeAspect="1"/>
            </p:cNvPicPr>
            <p:nvPr/>
          </p:nvPicPr>
          <p:blipFill>
            <a:blip r:embed="rId117" cstate="print">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1204795" y="5165696"/>
              <a:ext cx="360000" cy="360000"/>
            </a:xfrm>
            <a:prstGeom prst="rect">
              <a:avLst/>
            </a:prstGeom>
          </p:spPr>
        </p:pic>
        <p:pic>
          <p:nvPicPr>
            <p:cNvPr id="182" name="图形 181"/>
            <p:cNvPicPr>
              <a:picLocks noChangeAspect="1"/>
            </p:cNvPicPr>
            <p:nvPr/>
          </p:nvPicPr>
          <p:blipFill>
            <a:blip r:embed="rId119" cstate="print">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1758250" y="5165696"/>
              <a:ext cx="360000" cy="360000"/>
            </a:xfrm>
            <a:prstGeom prst="rect">
              <a:avLst/>
            </a:prstGeom>
          </p:spPr>
        </p:pic>
        <p:pic>
          <p:nvPicPr>
            <p:cNvPr id="183" name="图形 182"/>
            <p:cNvPicPr>
              <a:picLocks noChangeAspect="1"/>
            </p:cNvPicPr>
            <p:nvPr/>
          </p:nvPicPr>
          <p:blipFill>
            <a:blip r:embed="rId121" cstate="print">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2311705" y="5165696"/>
              <a:ext cx="360000" cy="360000"/>
            </a:xfrm>
            <a:prstGeom prst="rect">
              <a:avLst/>
            </a:prstGeom>
          </p:spPr>
        </p:pic>
        <p:pic>
          <p:nvPicPr>
            <p:cNvPr id="184" name="图形 183"/>
            <p:cNvPicPr>
              <a:picLocks noChangeAspect="1"/>
            </p:cNvPicPr>
            <p:nvPr/>
          </p:nvPicPr>
          <p:blipFill>
            <a:blip r:embed="rId123" cstate="print">
              <a:extLst>
                <a:ext uri="{28A0092B-C50C-407E-A947-70E740481C1C}">
                  <a14:useLocalDpi xmlns:a14="http://schemas.microsoft.com/office/drawing/2010/main" val="0"/>
                </a:ext>
                <a:ext uri="{96DAC541-7B7A-43D3-8B79-37D633B846F1}">
                  <asvg:svgBlip xmlns:asvg="http://schemas.microsoft.com/office/drawing/2016/SVG/main" r:embed="rId124"/>
                </a:ext>
              </a:extLst>
            </a:blip>
            <a:stretch>
              <a:fillRect/>
            </a:stretch>
          </p:blipFill>
          <p:spPr>
            <a:xfrm>
              <a:off x="2865160" y="5165696"/>
              <a:ext cx="360000" cy="360000"/>
            </a:xfrm>
            <a:prstGeom prst="rect">
              <a:avLst/>
            </a:prstGeom>
          </p:spPr>
        </p:pic>
        <p:pic>
          <p:nvPicPr>
            <p:cNvPr id="185" name="图形 184"/>
            <p:cNvPicPr>
              <a:picLocks noChangeAspect="1"/>
            </p:cNvPicPr>
            <p:nvPr/>
          </p:nvPicPr>
          <p:blipFill>
            <a:blip r:embed="rId125" cstate="print">
              <a:extLst>
                <a:ext uri="{28A0092B-C50C-407E-A947-70E740481C1C}">
                  <a14:useLocalDpi xmlns:a14="http://schemas.microsoft.com/office/drawing/2010/main" val="0"/>
                </a:ext>
                <a:ext uri="{96DAC541-7B7A-43D3-8B79-37D633B846F1}">
                  <asvg:svgBlip xmlns:asvg="http://schemas.microsoft.com/office/drawing/2016/SVG/main" r:embed="rId126"/>
                </a:ext>
              </a:extLst>
            </a:blip>
            <a:stretch>
              <a:fillRect/>
            </a:stretch>
          </p:blipFill>
          <p:spPr>
            <a:xfrm>
              <a:off x="3418615" y="5165696"/>
              <a:ext cx="360000" cy="360000"/>
            </a:xfrm>
            <a:prstGeom prst="rect">
              <a:avLst/>
            </a:prstGeom>
          </p:spPr>
        </p:pic>
        <p:pic>
          <p:nvPicPr>
            <p:cNvPr id="186" name="图形 185"/>
            <p:cNvPicPr>
              <a:picLocks noChangeAspect="1"/>
            </p:cNvPicPr>
            <p:nvPr/>
          </p:nvPicPr>
          <p:blipFill>
            <a:blip r:embed="rId127" cstate="print">
              <a:extLst>
                <a:ext uri="{28A0092B-C50C-407E-A947-70E740481C1C}">
                  <a14:useLocalDpi xmlns:a14="http://schemas.microsoft.com/office/drawing/2010/main" val="0"/>
                </a:ext>
                <a:ext uri="{96DAC541-7B7A-43D3-8B79-37D633B846F1}">
                  <asvg:svgBlip xmlns:asvg="http://schemas.microsoft.com/office/drawing/2016/SVG/main" r:embed="rId128"/>
                </a:ext>
              </a:extLst>
            </a:blip>
            <a:stretch>
              <a:fillRect/>
            </a:stretch>
          </p:blipFill>
          <p:spPr>
            <a:xfrm>
              <a:off x="3972070" y="5165696"/>
              <a:ext cx="360000" cy="360000"/>
            </a:xfrm>
            <a:prstGeom prst="rect">
              <a:avLst/>
            </a:prstGeom>
          </p:spPr>
        </p:pic>
        <p:pic>
          <p:nvPicPr>
            <p:cNvPr id="187" name="图形 186"/>
            <p:cNvPicPr>
              <a:picLocks noChangeAspect="1"/>
            </p:cNvPicPr>
            <p:nvPr/>
          </p:nvPicPr>
          <p:blipFill>
            <a:blip r:embed="rId129" cstate="print">
              <a:extLst>
                <a:ext uri="{28A0092B-C50C-407E-A947-70E740481C1C}">
                  <a14:useLocalDpi xmlns:a14="http://schemas.microsoft.com/office/drawing/2010/main" val="0"/>
                </a:ext>
                <a:ext uri="{96DAC541-7B7A-43D3-8B79-37D633B846F1}">
                  <asvg:svgBlip xmlns:asvg="http://schemas.microsoft.com/office/drawing/2016/SVG/main" r:embed="rId130"/>
                </a:ext>
              </a:extLst>
            </a:blip>
            <a:stretch>
              <a:fillRect/>
            </a:stretch>
          </p:blipFill>
          <p:spPr>
            <a:xfrm>
              <a:off x="4525525" y="5165696"/>
              <a:ext cx="360000" cy="360000"/>
            </a:xfrm>
            <a:prstGeom prst="rect">
              <a:avLst/>
            </a:prstGeom>
          </p:spPr>
        </p:pic>
        <p:pic>
          <p:nvPicPr>
            <p:cNvPr id="188" name="图形 187"/>
            <p:cNvPicPr>
              <a:picLocks noChangeAspect="1"/>
            </p:cNvPicPr>
            <p:nvPr/>
          </p:nvPicPr>
          <p:blipFill>
            <a:blip r:embed="rId131" cstate="print">
              <a:extLst>
                <a:ext uri="{28A0092B-C50C-407E-A947-70E740481C1C}">
                  <a14:useLocalDpi xmlns:a14="http://schemas.microsoft.com/office/drawing/2010/main" val="0"/>
                </a:ext>
                <a:ext uri="{96DAC541-7B7A-43D3-8B79-37D633B846F1}">
                  <asvg:svgBlip xmlns:asvg="http://schemas.microsoft.com/office/drawing/2016/SVG/main" r:embed="rId132"/>
                </a:ext>
              </a:extLst>
            </a:blip>
            <a:stretch>
              <a:fillRect/>
            </a:stretch>
          </p:blipFill>
          <p:spPr>
            <a:xfrm>
              <a:off x="5078980" y="5165696"/>
              <a:ext cx="360000" cy="360000"/>
            </a:xfrm>
            <a:prstGeom prst="rect">
              <a:avLst/>
            </a:prstGeom>
          </p:spPr>
        </p:pic>
        <p:pic>
          <p:nvPicPr>
            <p:cNvPr id="189" name="图形 188"/>
            <p:cNvPicPr>
              <a:picLocks noChangeAspect="1"/>
            </p:cNvPicPr>
            <p:nvPr/>
          </p:nvPicPr>
          <p:blipFill>
            <a:blip r:embed="rId133" cstate="print">
              <a:extLst>
                <a:ext uri="{28A0092B-C50C-407E-A947-70E740481C1C}">
                  <a14:useLocalDpi xmlns:a14="http://schemas.microsoft.com/office/drawing/2010/main" val="0"/>
                </a:ext>
                <a:ext uri="{96DAC541-7B7A-43D3-8B79-37D633B846F1}">
                  <asvg:svgBlip xmlns:asvg="http://schemas.microsoft.com/office/drawing/2016/SVG/main" r:embed="rId134"/>
                </a:ext>
              </a:extLst>
            </a:blip>
            <a:stretch>
              <a:fillRect/>
            </a:stretch>
          </p:blipFill>
          <p:spPr>
            <a:xfrm>
              <a:off x="5632435" y="5165696"/>
              <a:ext cx="360000" cy="360000"/>
            </a:xfrm>
            <a:prstGeom prst="rect">
              <a:avLst/>
            </a:prstGeom>
          </p:spPr>
        </p:pic>
        <p:pic>
          <p:nvPicPr>
            <p:cNvPr id="190" name="图形 189"/>
            <p:cNvPicPr>
              <a:picLocks noChangeAspect="1"/>
            </p:cNvPicPr>
            <p:nvPr/>
          </p:nvPicPr>
          <p:blipFill>
            <a:blip r:embed="rId135" cstate="print">
              <a:extLst>
                <a:ext uri="{28A0092B-C50C-407E-A947-70E740481C1C}">
                  <a14:useLocalDpi xmlns:a14="http://schemas.microsoft.com/office/drawing/2010/main" val="0"/>
                </a:ext>
                <a:ext uri="{96DAC541-7B7A-43D3-8B79-37D633B846F1}">
                  <asvg:svgBlip xmlns:asvg="http://schemas.microsoft.com/office/drawing/2016/SVG/main" r:embed="rId136"/>
                </a:ext>
              </a:extLst>
            </a:blip>
            <a:stretch>
              <a:fillRect/>
            </a:stretch>
          </p:blipFill>
          <p:spPr>
            <a:xfrm>
              <a:off x="6185890" y="5165696"/>
              <a:ext cx="360000" cy="360000"/>
            </a:xfrm>
            <a:prstGeom prst="rect">
              <a:avLst/>
            </a:prstGeom>
          </p:spPr>
        </p:pic>
        <p:pic>
          <p:nvPicPr>
            <p:cNvPr id="191" name="图形 190"/>
            <p:cNvPicPr>
              <a:picLocks noChangeAspect="1"/>
            </p:cNvPicPr>
            <p:nvPr/>
          </p:nvPicPr>
          <p:blipFill>
            <a:blip r:embed="rId137" cstate="print">
              <a:extLst>
                <a:ext uri="{28A0092B-C50C-407E-A947-70E740481C1C}">
                  <a14:useLocalDpi xmlns:a14="http://schemas.microsoft.com/office/drawing/2010/main" val="0"/>
                </a:ext>
                <a:ext uri="{96DAC541-7B7A-43D3-8B79-37D633B846F1}">
                  <asvg:svgBlip xmlns:asvg="http://schemas.microsoft.com/office/drawing/2016/SVG/main" r:embed="rId138"/>
                </a:ext>
              </a:extLst>
            </a:blip>
            <a:stretch>
              <a:fillRect/>
            </a:stretch>
          </p:blipFill>
          <p:spPr>
            <a:xfrm>
              <a:off x="6739345" y="5165696"/>
              <a:ext cx="360000" cy="360000"/>
            </a:xfrm>
            <a:prstGeom prst="rect">
              <a:avLst/>
            </a:prstGeom>
          </p:spPr>
        </p:pic>
        <p:pic>
          <p:nvPicPr>
            <p:cNvPr id="192" name="图形 191"/>
            <p:cNvPicPr>
              <a:picLocks noChangeAspect="1"/>
            </p:cNvPicPr>
            <p:nvPr/>
          </p:nvPicPr>
          <p:blipFill>
            <a:blip r:embed="rId139" cstate="print">
              <a:extLst>
                <a:ext uri="{28A0092B-C50C-407E-A947-70E740481C1C}">
                  <a14:useLocalDpi xmlns:a14="http://schemas.microsoft.com/office/drawing/2010/main" val="0"/>
                </a:ext>
                <a:ext uri="{96DAC541-7B7A-43D3-8B79-37D633B846F1}">
                  <asvg:svgBlip xmlns:asvg="http://schemas.microsoft.com/office/drawing/2016/SVG/main" r:embed="rId140"/>
                </a:ext>
              </a:extLst>
            </a:blip>
            <a:stretch>
              <a:fillRect/>
            </a:stretch>
          </p:blipFill>
          <p:spPr>
            <a:xfrm>
              <a:off x="7292800" y="5165696"/>
              <a:ext cx="360000" cy="360000"/>
            </a:xfrm>
            <a:prstGeom prst="rect">
              <a:avLst/>
            </a:prstGeom>
          </p:spPr>
        </p:pic>
        <p:pic>
          <p:nvPicPr>
            <p:cNvPr id="193" name="图形 192"/>
            <p:cNvPicPr>
              <a:picLocks noChangeAspect="1"/>
            </p:cNvPicPr>
            <p:nvPr/>
          </p:nvPicPr>
          <p:blipFill>
            <a:blip r:embed="rId141" cstate="print">
              <a:extLst>
                <a:ext uri="{28A0092B-C50C-407E-A947-70E740481C1C}">
                  <a14:useLocalDpi xmlns:a14="http://schemas.microsoft.com/office/drawing/2010/main" val="0"/>
                </a:ext>
                <a:ext uri="{96DAC541-7B7A-43D3-8B79-37D633B846F1}">
                  <asvg:svgBlip xmlns:asvg="http://schemas.microsoft.com/office/drawing/2016/SVG/main" r:embed="rId142"/>
                </a:ext>
              </a:extLst>
            </a:blip>
            <a:stretch>
              <a:fillRect/>
            </a:stretch>
          </p:blipFill>
          <p:spPr>
            <a:xfrm>
              <a:off x="7846255" y="5165696"/>
              <a:ext cx="360000" cy="360000"/>
            </a:xfrm>
            <a:prstGeom prst="rect">
              <a:avLst/>
            </a:prstGeom>
          </p:spPr>
        </p:pic>
        <p:pic>
          <p:nvPicPr>
            <p:cNvPr id="194" name="图形 193"/>
            <p:cNvPicPr>
              <a:picLocks noChangeAspect="1"/>
            </p:cNvPicPr>
            <p:nvPr/>
          </p:nvPicPr>
          <p:blipFill>
            <a:blip r:embed="rId143" cstate="print">
              <a:extLst>
                <a:ext uri="{28A0092B-C50C-407E-A947-70E740481C1C}">
                  <a14:useLocalDpi xmlns:a14="http://schemas.microsoft.com/office/drawing/2010/main" val="0"/>
                </a:ext>
                <a:ext uri="{96DAC541-7B7A-43D3-8B79-37D633B846F1}">
                  <asvg:svgBlip xmlns:asvg="http://schemas.microsoft.com/office/drawing/2016/SVG/main" r:embed="rId144"/>
                </a:ext>
              </a:extLst>
            </a:blip>
            <a:stretch>
              <a:fillRect/>
            </a:stretch>
          </p:blipFill>
          <p:spPr>
            <a:xfrm>
              <a:off x="8399710" y="5165696"/>
              <a:ext cx="360000" cy="360000"/>
            </a:xfrm>
            <a:prstGeom prst="rect">
              <a:avLst/>
            </a:prstGeom>
          </p:spPr>
        </p:pic>
        <p:pic>
          <p:nvPicPr>
            <p:cNvPr id="195" name="图形 194"/>
            <p:cNvPicPr>
              <a:picLocks noChangeAspect="1"/>
            </p:cNvPicPr>
            <p:nvPr/>
          </p:nvPicPr>
          <p:blipFill>
            <a:blip r:embed="rId145" cstate="print">
              <a:extLst>
                <a:ext uri="{28A0092B-C50C-407E-A947-70E740481C1C}">
                  <a14:useLocalDpi xmlns:a14="http://schemas.microsoft.com/office/drawing/2010/main" val="0"/>
                </a:ext>
                <a:ext uri="{96DAC541-7B7A-43D3-8B79-37D633B846F1}">
                  <asvg:svgBlip xmlns:asvg="http://schemas.microsoft.com/office/drawing/2016/SVG/main" r:embed="rId146"/>
                </a:ext>
              </a:extLst>
            </a:blip>
            <a:stretch>
              <a:fillRect/>
            </a:stretch>
          </p:blipFill>
          <p:spPr>
            <a:xfrm>
              <a:off x="8953165" y="5165696"/>
              <a:ext cx="360000" cy="360000"/>
            </a:xfrm>
            <a:prstGeom prst="rect">
              <a:avLst/>
            </a:prstGeom>
          </p:spPr>
        </p:pic>
        <p:pic>
          <p:nvPicPr>
            <p:cNvPr id="196" name="图形 195"/>
            <p:cNvPicPr>
              <a:picLocks noChangeAspect="1"/>
            </p:cNvPicPr>
            <p:nvPr/>
          </p:nvPicPr>
          <p:blipFill>
            <a:blip r:embed="rId147" cstate="print">
              <a:extLst>
                <a:ext uri="{28A0092B-C50C-407E-A947-70E740481C1C}">
                  <a14:useLocalDpi xmlns:a14="http://schemas.microsoft.com/office/drawing/2010/main" val="0"/>
                </a:ext>
                <a:ext uri="{96DAC541-7B7A-43D3-8B79-37D633B846F1}">
                  <asvg:svgBlip xmlns:asvg="http://schemas.microsoft.com/office/drawing/2016/SVG/main" r:embed="rId148"/>
                </a:ext>
              </a:extLst>
            </a:blip>
            <a:stretch>
              <a:fillRect/>
            </a:stretch>
          </p:blipFill>
          <p:spPr>
            <a:xfrm>
              <a:off x="9506620" y="5165696"/>
              <a:ext cx="360000" cy="360000"/>
            </a:xfrm>
            <a:prstGeom prst="rect">
              <a:avLst/>
            </a:prstGeom>
          </p:spPr>
        </p:pic>
        <p:pic>
          <p:nvPicPr>
            <p:cNvPr id="197" name="图形 196"/>
            <p:cNvPicPr>
              <a:picLocks noChangeAspect="1"/>
            </p:cNvPicPr>
            <p:nvPr/>
          </p:nvPicPr>
          <p:blipFill>
            <a:blip r:embed="rId149" cstate="print">
              <a:extLst>
                <a:ext uri="{28A0092B-C50C-407E-A947-70E740481C1C}">
                  <a14:useLocalDpi xmlns:a14="http://schemas.microsoft.com/office/drawing/2010/main" val="0"/>
                </a:ext>
                <a:ext uri="{96DAC541-7B7A-43D3-8B79-37D633B846F1}">
                  <asvg:svgBlip xmlns:asvg="http://schemas.microsoft.com/office/drawing/2016/SVG/main" r:embed="rId150"/>
                </a:ext>
              </a:extLst>
            </a:blip>
            <a:stretch>
              <a:fillRect/>
            </a:stretch>
          </p:blipFill>
          <p:spPr>
            <a:xfrm>
              <a:off x="10060075" y="5165696"/>
              <a:ext cx="360000" cy="360000"/>
            </a:xfrm>
            <a:prstGeom prst="rect">
              <a:avLst/>
            </a:prstGeom>
          </p:spPr>
        </p:pic>
        <p:pic>
          <p:nvPicPr>
            <p:cNvPr id="198" name="图形 197"/>
            <p:cNvPicPr>
              <a:picLocks noChangeAspect="1"/>
            </p:cNvPicPr>
            <p:nvPr/>
          </p:nvPicPr>
          <p:blipFill>
            <a:blip r:embed="rId151" cstate="print">
              <a:extLst>
                <a:ext uri="{28A0092B-C50C-407E-A947-70E740481C1C}">
                  <a14:useLocalDpi xmlns:a14="http://schemas.microsoft.com/office/drawing/2010/main" val="0"/>
                </a:ext>
                <a:ext uri="{96DAC541-7B7A-43D3-8B79-37D633B846F1}">
                  <asvg:svgBlip xmlns:asvg="http://schemas.microsoft.com/office/drawing/2016/SVG/main" r:embed="rId152"/>
                </a:ext>
              </a:extLst>
            </a:blip>
            <a:stretch>
              <a:fillRect/>
            </a:stretch>
          </p:blipFill>
          <p:spPr>
            <a:xfrm>
              <a:off x="10613530" y="5165696"/>
              <a:ext cx="360000" cy="360000"/>
            </a:xfrm>
            <a:prstGeom prst="rect">
              <a:avLst/>
            </a:prstGeom>
          </p:spPr>
        </p:pic>
        <p:pic>
          <p:nvPicPr>
            <p:cNvPr id="239" name="图形 238"/>
            <p:cNvPicPr>
              <a:picLocks noChangeAspect="1"/>
            </p:cNvPicPr>
            <p:nvPr/>
          </p:nvPicPr>
          <p:blipFill>
            <a:blip r:embed="rId153" cstate="print">
              <a:extLst>
                <a:ext uri="{28A0092B-C50C-407E-A947-70E740481C1C}">
                  <a14:useLocalDpi xmlns:a14="http://schemas.microsoft.com/office/drawing/2010/main" val="0"/>
                </a:ext>
                <a:ext uri="{96DAC541-7B7A-43D3-8B79-37D633B846F1}">
                  <asvg:svgBlip xmlns:asvg="http://schemas.microsoft.com/office/drawing/2016/SVG/main" r:embed="rId154"/>
                </a:ext>
              </a:extLst>
            </a:blip>
            <a:stretch>
              <a:fillRect/>
            </a:stretch>
          </p:blipFill>
          <p:spPr>
            <a:xfrm>
              <a:off x="11166979" y="5165696"/>
              <a:ext cx="360000" cy="360000"/>
            </a:xfrm>
            <a:prstGeom prst="rect">
              <a:avLst/>
            </a:prstGeom>
          </p:spPr>
        </p:pic>
        <p:pic>
          <p:nvPicPr>
            <p:cNvPr id="240" name="图形 239"/>
            <p:cNvPicPr>
              <a:picLocks noChangeAspect="1"/>
            </p:cNvPicPr>
            <p:nvPr/>
          </p:nvPicPr>
          <p:blipFill>
            <a:blip r:embed="rId155" cstate="print">
              <a:extLst>
                <a:ext uri="{28A0092B-C50C-407E-A947-70E740481C1C}">
                  <a14:useLocalDpi xmlns:a14="http://schemas.microsoft.com/office/drawing/2010/main" val="0"/>
                </a:ext>
                <a:ext uri="{96DAC541-7B7A-43D3-8B79-37D633B846F1}">
                  <asvg:svgBlip xmlns:asvg="http://schemas.microsoft.com/office/drawing/2016/SVG/main" r:embed="rId156"/>
                </a:ext>
              </a:extLst>
            </a:blip>
            <a:stretch>
              <a:fillRect/>
            </a:stretch>
          </p:blipFill>
          <p:spPr>
            <a:xfrm>
              <a:off x="651340" y="5165696"/>
              <a:ext cx="360000" cy="360000"/>
            </a:xfrm>
            <a:prstGeom prst="rect">
              <a:avLst/>
            </a:prstGeom>
          </p:spPr>
        </p:pic>
      </p:grpSp>
      <p:sp>
        <p:nvSpPr>
          <p:cNvPr id="174" name="文本框 173"/>
          <p:cNvSpPr txBox="1"/>
          <p:nvPr/>
        </p:nvSpPr>
        <p:spPr>
          <a:xfrm>
            <a:off x="666348" y="4252646"/>
            <a:ext cx="3424120" cy="400110"/>
          </a:xfrm>
          <a:prstGeom prst="rect">
            <a:avLst/>
          </a:prstGeom>
          <a:noFill/>
        </p:spPr>
        <p:txBody>
          <a:bodyPr wrap="square" lIns="0" rtlCol="0">
            <a:spAutoFit/>
          </a:bodyPr>
          <a:lstStyle/>
          <a:p>
            <a:r>
              <a:rPr lang="zh-CN" altLang="en-US" sz="2000" b="1" dirty="0">
                <a:solidFill>
                  <a:schemeClr val="accent1"/>
                </a:solidFill>
                <a:latin typeface="+mj-ea"/>
                <a:ea typeface="+mj-ea"/>
              </a:rPr>
              <a:t>艺术类专业</a:t>
            </a:r>
            <a:endParaRPr lang="zh-CN" altLang="en-US" sz="2000" b="1" dirty="0">
              <a:solidFill>
                <a:schemeClr val="accent1"/>
              </a:solidFill>
              <a:latin typeface="+mj-ea"/>
              <a:ea typeface="+mj-ea"/>
            </a:endParaRPr>
          </a:p>
        </p:txBody>
      </p:sp>
      <p:grpSp>
        <p:nvGrpSpPr>
          <p:cNvPr id="235" name="组合 234"/>
          <p:cNvGrpSpPr/>
          <p:nvPr/>
        </p:nvGrpSpPr>
        <p:grpSpPr>
          <a:xfrm>
            <a:off x="634238" y="4800617"/>
            <a:ext cx="10900761" cy="360000"/>
            <a:chOff x="634238" y="1681750"/>
            <a:chExt cx="10900761" cy="360000"/>
          </a:xfrm>
          <a:solidFill>
            <a:schemeClr val="tx2"/>
          </a:solidFill>
        </p:grpSpPr>
        <p:pic>
          <p:nvPicPr>
            <p:cNvPr id="236" name="图形 235"/>
            <p:cNvPicPr>
              <a:picLocks noChangeAspect="1"/>
            </p:cNvPicPr>
            <p:nvPr/>
          </p:nvPicPr>
          <p:blipFill>
            <a:blip r:embed="rId157" cstate="print">
              <a:extLst>
                <a:ext uri="{28A0092B-C50C-407E-A947-70E740481C1C}">
                  <a14:useLocalDpi xmlns:a14="http://schemas.microsoft.com/office/drawing/2010/main" val="0"/>
                </a:ext>
                <a:ext uri="{96DAC541-7B7A-43D3-8B79-37D633B846F1}">
                  <asvg:svgBlip xmlns:asvg="http://schemas.microsoft.com/office/drawing/2016/SVG/main" r:embed="rId158"/>
                </a:ext>
              </a:extLst>
            </a:blip>
            <a:stretch>
              <a:fillRect/>
            </a:stretch>
          </p:blipFill>
          <p:spPr>
            <a:xfrm>
              <a:off x="1189015" y="1681750"/>
              <a:ext cx="360000" cy="360000"/>
            </a:xfrm>
            <a:prstGeom prst="rect">
              <a:avLst/>
            </a:prstGeom>
          </p:spPr>
        </p:pic>
        <p:pic>
          <p:nvPicPr>
            <p:cNvPr id="237" name="图形 236"/>
            <p:cNvPicPr>
              <a:picLocks noChangeAspect="1"/>
            </p:cNvPicPr>
            <p:nvPr/>
          </p:nvPicPr>
          <p:blipFill>
            <a:blip r:embed="rId159" cstate="print">
              <a:extLst>
                <a:ext uri="{28A0092B-C50C-407E-A947-70E740481C1C}">
                  <a14:useLocalDpi xmlns:a14="http://schemas.microsoft.com/office/drawing/2010/main" val="0"/>
                </a:ext>
                <a:ext uri="{96DAC541-7B7A-43D3-8B79-37D633B846F1}">
                  <asvg:svgBlip xmlns:asvg="http://schemas.microsoft.com/office/drawing/2016/SVG/main" r:embed="rId160"/>
                </a:ext>
              </a:extLst>
            </a:blip>
            <a:stretch>
              <a:fillRect/>
            </a:stretch>
          </p:blipFill>
          <p:spPr>
            <a:xfrm>
              <a:off x="1743792" y="1681750"/>
              <a:ext cx="360000" cy="360000"/>
            </a:xfrm>
            <a:prstGeom prst="rect">
              <a:avLst/>
            </a:prstGeom>
          </p:spPr>
        </p:pic>
        <p:pic>
          <p:nvPicPr>
            <p:cNvPr id="238" name="图形 237"/>
            <p:cNvPicPr>
              <a:picLocks noChangeAspect="1"/>
            </p:cNvPicPr>
            <p:nvPr/>
          </p:nvPicPr>
          <p:blipFill>
            <a:blip r:embed="rId161" cstate="print">
              <a:extLst>
                <a:ext uri="{28A0092B-C50C-407E-A947-70E740481C1C}">
                  <a14:useLocalDpi xmlns:a14="http://schemas.microsoft.com/office/drawing/2010/main" val="0"/>
                </a:ext>
                <a:ext uri="{96DAC541-7B7A-43D3-8B79-37D633B846F1}">
                  <asvg:svgBlip xmlns:asvg="http://schemas.microsoft.com/office/drawing/2016/SVG/main" r:embed="rId162"/>
                </a:ext>
              </a:extLst>
            </a:blip>
            <a:stretch>
              <a:fillRect/>
            </a:stretch>
          </p:blipFill>
          <p:spPr>
            <a:xfrm>
              <a:off x="2298569" y="1681750"/>
              <a:ext cx="360000" cy="360000"/>
            </a:xfrm>
            <a:prstGeom prst="rect">
              <a:avLst/>
            </a:prstGeom>
          </p:spPr>
        </p:pic>
        <p:pic>
          <p:nvPicPr>
            <p:cNvPr id="242" name="图形 241"/>
            <p:cNvPicPr>
              <a:picLocks noChangeAspect="1"/>
            </p:cNvPicPr>
            <p:nvPr/>
          </p:nvPicPr>
          <p:blipFill>
            <a:blip r:embed="rId163" cstate="print">
              <a:extLst>
                <a:ext uri="{28A0092B-C50C-407E-A947-70E740481C1C}">
                  <a14:useLocalDpi xmlns:a14="http://schemas.microsoft.com/office/drawing/2010/main" val="0"/>
                </a:ext>
                <a:ext uri="{96DAC541-7B7A-43D3-8B79-37D633B846F1}">
                  <asvg:svgBlip xmlns:asvg="http://schemas.microsoft.com/office/drawing/2016/SVG/main" r:embed="rId164"/>
                </a:ext>
              </a:extLst>
            </a:blip>
            <a:stretch>
              <a:fillRect/>
            </a:stretch>
          </p:blipFill>
          <p:spPr>
            <a:xfrm>
              <a:off x="2853346" y="1681750"/>
              <a:ext cx="360000" cy="360000"/>
            </a:xfrm>
            <a:prstGeom prst="rect">
              <a:avLst/>
            </a:prstGeom>
          </p:spPr>
        </p:pic>
        <p:pic>
          <p:nvPicPr>
            <p:cNvPr id="244" name="图形 243"/>
            <p:cNvPicPr>
              <a:picLocks noChangeAspect="1"/>
            </p:cNvPicPr>
            <p:nvPr/>
          </p:nvPicPr>
          <p:blipFill>
            <a:blip r:embed="rId165" cstate="print">
              <a:extLst>
                <a:ext uri="{28A0092B-C50C-407E-A947-70E740481C1C}">
                  <a14:useLocalDpi xmlns:a14="http://schemas.microsoft.com/office/drawing/2010/main" val="0"/>
                </a:ext>
                <a:ext uri="{96DAC541-7B7A-43D3-8B79-37D633B846F1}">
                  <asvg:svgBlip xmlns:asvg="http://schemas.microsoft.com/office/drawing/2016/SVG/main" r:embed="rId166"/>
                </a:ext>
              </a:extLst>
            </a:blip>
            <a:stretch>
              <a:fillRect/>
            </a:stretch>
          </p:blipFill>
          <p:spPr>
            <a:xfrm>
              <a:off x="3408123" y="1681750"/>
              <a:ext cx="360000" cy="360000"/>
            </a:xfrm>
            <a:prstGeom prst="rect">
              <a:avLst/>
            </a:prstGeom>
          </p:spPr>
        </p:pic>
        <p:pic>
          <p:nvPicPr>
            <p:cNvPr id="246" name="图形 245"/>
            <p:cNvPicPr>
              <a:picLocks noChangeAspect="1"/>
            </p:cNvPicPr>
            <p:nvPr/>
          </p:nvPicPr>
          <p:blipFill>
            <a:blip r:embed="rId167" cstate="print">
              <a:extLst>
                <a:ext uri="{28A0092B-C50C-407E-A947-70E740481C1C}">
                  <a14:useLocalDpi xmlns:a14="http://schemas.microsoft.com/office/drawing/2010/main" val="0"/>
                </a:ext>
                <a:ext uri="{96DAC541-7B7A-43D3-8B79-37D633B846F1}">
                  <asvg:svgBlip xmlns:asvg="http://schemas.microsoft.com/office/drawing/2016/SVG/main" r:embed="rId168"/>
                </a:ext>
              </a:extLst>
            </a:blip>
            <a:stretch>
              <a:fillRect/>
            </a:stretch>
          </p:blipFill>
          <p:spPr>
            <a:xfrm>
              <a:off x="3962900" y="1681750"/>
              <a:ext cx="360000" cy="360000"/>
            </a:xfrm>
            <a:prstGeom prst="rect">
              <a:avLst/>
            </a:prstGeom>
          </p:spPr>
        </p:pic>
        <p:pic>
          <p:nvPicPr>
            <p:cNvPr id="248" name="图形 247"/>
            <p:cNvPicPr>
              <a:picLocks noChangeAspect="1"/>
            </p:cNvPicPr>
            <p:nvPr/>
          </p:nvPicPr>
          <p:blipFill>
            <a:blip r:embed="rId169" cstate="print">
              <a:extLst>
                <a:ext uri="{28A0092B-C50C-407E-A947-70E740481C1C}">
                  <a14:useLocalDpi xmlns:a14="http://schemas.microsoft.com/office/drawing/2010/main" val="0"/>
                </a:ext>
                <a:ext uri="{96DAC541-7B7A-43D3-8B79-37D633B846F1}">
                  <asvg:svgBlip xmlns:asvg="http://schemas.microsoft.com/office/drawing/2016/SVG/main" r:embed="rId170"/>
                </a:ext>
              </a:extLst>
            </a:blip>
            <a:stretch>
              <a:fillRect/>
            </a:stretch>
          </p:blipFill>
          <p:spPr>
            <a:xfrm>
              <a:off x="4517677" y="1681750"/>
              <a:ext cx="360000" cy="360000"/>
            </a:xfrm>
            <a:prstGeom prst="rect">
              <a:avLst/>
            </a:prstGeom>
          </p:spPr>
        </p:pic>
        <p:pic>
          <p:nvPicPr>
            <p:cNvPr id="250" name="图形 249"/>
            <p:cNvPicPr>
              <a:picLocks noChangeAspect="1"/>
            </p:cNvPicPr>
            <p:nvPr/>
          </p:nvPicPr>
          <p:blipFill>
            <a:blip r:embed="rId171" cstate="print">
              <a:extLst>
                <a:ext uri="{28A0092B-C50C-407E-A947-70E740481C1C}">
                  <a14:useLocalDpi xmlns:a14="http://schemas.microsoft.com/office/drawing/2010/main" val="0"/>
                </a:ext>
                <a:ext uri="{96DAC541-7B7A-43D3-8B79-37D633B846F1}">
                  <asvg:svgBlip xmlns:asvg="http://schemas.microsoft.com/office/drawing/2016/SVG/main" r:embed="rId172"/>
                </a:ext>
              </a:extLst>
            </a:blip>
            <a:stretch>
              <a:fillRect/>
            </a:stretch>
          </p:blipFill>
          <p:spPr>
            <a:xfrm>
              <a:off x="5072454" y="1681750"/>
              <a:ext cx="360000" cy="360000"/>
            </a:xfrm>
            <a:prstGeom prst="rect">
              <a:avLst/>
            </a:prstGeom>
          </p:spPr>
        </p:pic>
        <p:pic>
          <p:nvPicPr>
            <p:cNvPr id="252" name="图形 251"/>
            <p:cNvPicPr>
              <a:picLocks noChangeAspect="1"/>
            </p:cNvPicPr>
            <p:nvPr/>
          </p:nvPicPr>
          <p:blipFill>
            <a:blip r:embed="rId173" cstate="print">
              <a:extLst>
                <a:ext uri="{28A0092B-C50C-407E-A947-70E740481C1C}">
                  <a14:useLocalDpi xmlns:a14="http://schemas.microsoft.com/office/drawing/2010/main" val="0"/>
                </a:ext>
                <a:ext uri="{96DAC541-7B7A-43D3-8B79-37D633B846F1}">
                  <asvg:svgBlip xmlns:asvg="http://schemas.microsoft.com/office/drawing/2016/SVG/main" r:embed="rId174"/>
                </a:ext>
              </a:extLst>
            </a:blip>
            <a:stretch>
              <a:fillRect/>
            </a:stretch>
          </p:blipFill>
          <p:spPr>
            <a:xfrm>
              <a:off x="5627231" y="1681750"/>
              <a:ext cx="360000" cy="360000"/>
            </a:xfrm>
            <a:prstGeom prst="rect">
              <a:avLst/>
            </a:prstGeom>
          </p:spPr>
        </p:pic>
        <p:pic>
          <p:nvPicPr>
            <p:cNvPr id="254" name="图形 253"/>
            <p:cNvPicPr>
              <a:picLocks noChangeAspect="1"/>
            </p:cNvPicPr>
            <p:nvPr/>
          </p:nvPicPr>
          <p:blipFill>
            <a:blip r:embed="rId175" cstate="print">
              <a:extLst>
                <a:ext uri="{28A0092B-C50C-407E-A947-70E740481C1C}">
                  <a14:useLocalDpi xmlns:a14="http://schemas.microsoft.com/office/drawing/2010/main" val="0"/>
                </a:ext>
                <a:ext uri="{96DAC541-7B7A-43D3-8B79-37D633B846F1}">
                  <asvg:svgBlip xmlns:asvg="http://schemas.microsoft.com/office/drawing/2016/SVG/main" r:embed="rId176"/>
                </a:ext>
              </a:extLst>
            </a:blip>
            <a:stretch>
              <a:fillRect/>
            </a:stretch>
          </p:blipFill>
          <p:spPr>
            <a:xfrm>
              <a:off x="6182008" y="1681750"/>
              <a:ext cx="360000" cy="360000"/>
            </a:xfrm>
            <a:prstGeom prst="rect">
              <a:avLst/>
            </a:prstGeom>
          </p:spPr>
        </p:pic>
        <p:pic>
          <p:nvPicPr>
            <p:cNvPr id="256" name="图形 255"/>
            <p:cNvPicPr>
              <a:picLocks noChangeAspect="1"/>
            </p:cNvPicPr>
            <p:nvPr/>
          </p:nvPicPr>
          <p:blipFill>
            <a:blip r:embed="rId177" cstate="print">
              <a:extLst>
                <a:ext uri="{28A0092B-C50C-407E-A947-70E740481C1C}">
                  <a14:useLocalDpi xmlns:a14="http://schemas.microsoft.com/office/drawing/2010/main" val="0"/>
                </a:ext>
                <a:ext uri="{96DAC541-7B7A-43D3-8B79-37D633B846F1}">
                  <asvg:svgBlip xmlns:asvg="http://schemas.microsoft.com/office/drawing/2016/SVG/main" r:embed="rId178"/>
                </a:ext>
              </a:extLst>
            </a:blip>
            <a:stretch>
              <a:fillRect/>
            </a:stretch>
          </p:blipFill>
          <p:spPr>
            <a:xfrm>
              <a:off x="6736785" y="1681750"/>
              <a:ext cx="360000" cy="360000"/>
            </a:xfrm>
            <a:prstGeom prst="rect">
              <a:avLst/>
            </a:prstGeom>
          </p:spPr>
        </p:pic>
        <p:pic>
          <p:nvPicPr>
            <p:cNvPr id="258" name="图形 257"/>
            <p:cNvPicPr>
              <a:picLocks noChangeAspect="1"/>
            </p:cNvPicPr>
            <p:nvPr/>
          </p:nvPicPr>
          <p:blipFill>
            <a:blip r:embed="rId179" cstate="print">
              <a:extLst>
                <a:ext uri="{28A0092B-C50C-407E-A947-70E740481C1C}">
                  <a14:useLocalDpi xmlns:a14="http://schemas.microsoft.com/office/drawing/2010/main" val="0"/>
                </a:ext>
                <a:ext uri="{96DAC541-7B7A-43D3-8B79-37D633B846F1}">
                  <asvg:svgBlip xmlns:asvg="http://schemas.microsoft.com/office/drawing/2016/SVG/main" r:embed="rId180"/>
                </a:ext>
              </a:extLst>
            </a:blip>
            <a:stretch>
              <a:fillRect/>
            </a:stretch>
          </p:blipFill>
          <p:spPr>
            <a:xfrm>
              <a:off x="7291562" y="1681750"/>
              <a:ext cx="360000" cy="360000"/>
            </a:xfrm>
            <a:prstGeom prst="rect">
              <a:avLst/>
            </a:prstGeom>
          </p:spPr>
        </p:pic>
        <p:pic>
          <p:nvPicPr>
            <p:cNvPr id="260" name="图形 259"/>
            <p:cNvPicPr>
              <a:picLocks noChangeAspect="1"/>
            </p:cNvPicPr>
            <p:nvPr/>
          </p:nvPicPr>
          <p:blipFill>
            <a:blip r:embed="rId181" cstate="print">
              <a:extLst>
                <a:ext uri="{28A0092B-C50C-407E-A947-70E740481C1C}">
                  <a14:useLocalDpi xmlns:a14="http://schemas.microsoft.com/office/drawing/2010/main" val="0"/>
                </a:ext>
                <a:ext uri="{96DAC541-7B7A-43D3-8B79-37D633B846F1}">
                  <asvg:svgBlip xmlns:asvg="http://schemas.microsoft.com/office/drawing/2016/SVG/main" r:embed="rId182"/>
                </a:ext>
              </a:extLst>
            </a:blip>
            <a:stretch>
              <a:fillRect/>
            </a:stretch>
          </p:blipFill>
          <p:spPr>
            <a:xfrm>
              <a:off x="7846339" y="1681750"/>
              <a:ext cx="360000" cy="360000"/>
            </a:xfrm>
            <a:prstGeom prst="rect">
              <a:avLst/>
            </a:prstGeom>
          </p:spPr>
        </p:pic>
        <p:pic>
          <p:nvPicPr>
            <p:cNvPr id="262" name="图形 261"/>
            <p:cNvPicPr>
              <a:picLocks noChangeAspect="1"/>
            </p:cNvPicPr>
            <p:nvPr/>
          </p:nvPicPr>
          <p:blipFill>
            <a:blip r:embed="rId183" cstate="print">
              <a:extLst>
                <a:ext uri="{28A0092B-C50C-407E-A947-70E740481C1C}">
                  <a14:useLocalDpi xmlns:a14="http://schemas.microsoft.com/office/drawing/2010/main" val="0"/>
                </a:ext>
                <a:ext uri="{96DAC541-7B7A-43D3-8B79-37D633B846F1}">
                  <asvg:svgBlip xmlns:asvg="http://schemas.microsoft.com/office/drawing/2016/SVG/main" r:embed="rId184"/>
                </a:ext>
              </a:extLst>
            </a:blip>
            <a:stretch>
              <a:fillRect/>
            </a:stretch>
          </p:blipFill>
          <p:spPr>
            <a:xfrm>
              <a:off x="8401116" y="1681750"/>
              <a:ext cx="360000" cy="360000"/>
            </a:xfrm>
            <a:prstGeom prst="rect">
              <a:avLst/>
            </a:prstGeom>
          </p:spPr>
        </p:pic>
        <p:pic>
          <p:nvPicPr>
            <p:cNvPr id="264" name="图形 263"/>
            <p:cNvPicPr>
              <a:picLocks noChangeAspect="1"/>
            </p:cNvPicPr>
            <p:nvPr/>
          </p:nvPicPr>
          <p:blipFill>
            <a:blip r:embed="rId185" cstate="print">
              <a:extLst>
                <a:ext uri="{28A0092B-C50C-407E-A947-70E740481C1C}">
                  <a14:useLocalDpi xmlns:a14="http://schemas.microsoft.com/office/drawing/2010/main" val="0"/>
                </a:ext>
                <a:ext uri="{96DAC541-7B7A-43D3-8B79-37D633B846F1}">
                  <asvg:svgBlip xmlns:asvg="http://schemas.microsoft.com/office/drawing/2016/SVG/main" r:embed="rId186"/>
                </a:ext>
              </a:extLst>
            </a:blip>
            <a:stretch>
              <a:fillRect/>
            </a:stretch>
          </p:blipFill>
          <p:spPr>
            <a:xfrm>
              <a:off x="8955893" y="1681750"/>
              <a:ext cx="360000" cy="360000"/>
            </a:xfrm>
            <a:prstGeom prst="rect">
              <a:avLst/>
            </a:prstGeom>
          </p:spPr>
        </p:pic>
        <p:pic>
          <p:nvPicPr>
            <p:cNvPr id="266" name="图形 265"/>
            <p:cNvPicPr>
              <a:picLocks noChangeAspect="1"/>
            </p:cNvPicPr>
            <p:nvPr/>
          </p:nvPicPr>
          <p:blipFill>
            <a:blip r:embed="rId187" cstate="print">
              <a:extLst>
                <a:ext uri="{28A0092B-C50C-407E-A947-70E740481C1C}">
                  <a14:useLocalDpi xmlns:a14="http://schemas.microsoft.com/office/drawing/2010/main" val="0"/>
                </a:ext>
                <a:ext uri="{96DAC541-7B7A-43D3-8B79-37D633B846F1}">
                  <asvg:svgBlip xmlns:asvg="http://schemas.microsoft.com/office/drawing/2016/SVG/main" r:embed="rId188"/>
                </a:ext>
              </a:extLst>
            </a:blip>
            <a:stretch>
              <a:fillRect/>
            </a:stretch>
          </p:blipFill>
          <p:spPr>
            <a:xfrm>
              <a:off x="9510670" y="1681750"/>
              <a:ext cx="360000" cy="360000"/>
            </a:xfrm>
            <a:prstGeom prst="rect">
              <a:avLst/>
            </a:prstGeom>
          </p:spPr>
        </p:pic>
        <p:pic>
          <p:nvPicPr>
            <p:cNvPr id="268" name="图形 267"/>
            <p:cNvPicPr>
              <a:picLocks noChangeAspect="1"/>
            </p:cNvPicPr>
            <p:nvPr/>
          </p:nvPicPr>
          <p:blipFill>
            <a:blip r:embed="rId189" cstate="print">
              <a:extLst>
                <a:ext uri="{28A0092B-C50C-407E-A947-70E740481C1C}">
                  <a14:useLocalDpi xmlns:a14="http://schemas.microsoft.com/office/drawing/2010/main" val="0"/>
                </a:ext>
                <a:ext uri="{96DAC541-7B7A-43D3-8B79-37D633B846F1}">
                  <asvg:svgBlip xmlns:asvg="http://schemas.microsoft.com/office/drawing/2016/SVG/main" r:embed="rId190"/>
                </a:ext>
              </a:extLst>
            </a:blip>
            <a:stretch>
              <a:fillRect/>
            </a:stretch>
          </p:blipFill>
          <p:spPr>
            <a:xfrm>
              <a:off x="10065447" y="1681750"/>
              <a:ext cx="360000" cy="360000"/>
            </a:xfrm>
            <a:prstGeom prst="rect">
              <a:avLst/>
            </a:prstGeom>
          </p:spPr>
        </p:pic>
        <p:pic>
          <p:nvPicPr>
            <p:cNvPr id="270" name="图形 269"/>
            <p:cNvPicPr>
              <a:picLocks noChangeAspect="1"/>
            </p:cNvPicPr>
            <p:nvPr/>
          </p:nvPicPr>
          <p:blipFill>
            <a:blip r:embed="rId191" cstate="print">
              <a:extLst>
                <a:ext uri="{28A0092B-C50C-407E-A947-70E740481C1C}">
                  <a14:useLocalDpi xmlns:a14="http://schemas.microsoft.com/office/drawing/2010/main" val="0"/>
                </a:ext>
                <a:ext uri="{96DAC541-7B7A-43D3-8B79-37D633B846F1}">
                  <asvg:svgBlip xmlns:asvg="http://schemas.microsoft.com/office/drawing/2016/SVG/main" r:embed="rId192"/>
                </a:ext>
              </a:extLst>
            </a:blip>
            <a:stretch>
              <a:fillRect/>
            </a:stretch>
          </p:blipFill>
          <p:spPr>
            <a:xfrm>
              <a:off x="10620224" y="1681750"/>
              <a:ext cx="360000" cy="360000"/>
            </a:xfrm>
            <a:prstGeom prst="rect">
              <a:avLst/>
            </a:prstGeom>
          </p:spPr>
        </p:pic>
        <p:pic>
          <p:nvPicPr>
            <p:cNvPr id="272" name="图形 271"/>
            <p:cNvPicPr>
              <a:picLocks noChangeAspect="1"/>
            </p:cNvPicPr>
            <p:nvPr/>
          </p:nvPicPr>
          <p:blipFill>
            <a:blip r:embed="rId193" cstate="print">
              <a:extLst>
                <a:ext uri="{28A0092B-C50C-407E-A947-70E740481C1C}">
                  <a14:useLocalDpi xmlns:a14="http://schemas.microsoft.com/office/drawing/2010/main" val="0"/>
                </a:ext>
                <a:ext uri="{96DAC541-7B7A-43D3-8B79-37D633B846F1}">
                  <asvg:svgBlip xmlns:asvg="http://schemas.microsoft.com/office/drawing/2016/SVG/main" r:embed="rId194"/>
                </a:ext>
              </a:extLst>
            </a:blip>
            <a:stretch>
              <a:fillRect/>
            </a:stretch>
          </p:blipFill>
          <p:spPr>
            <a:xfrm>
              <a:off x="11174999" y="1681750"/>
              <a:ext cx="360000" cy="360000"/>
            </a:xfrm>
            <a:prstGeom prst="rect">
              <a:avLst/>
            </a:prstGeom>
          </p:spPr>
        </p:pic>
        <p:pic>
          <p:nvPicPr>
            <p:cNvPr id="274" name="图形 273"/>
            <p:cNvPicPr>
              <a:picLocks noChangeAspect="1"/>
            </p:cNvPicPr>
            <p:nvPr/>
          </p:nvPicPr>
          <p:blipFill>
            <a:blip r:embed="rId195" cstate="print">
              <a:extLst>
                <a:ext uri="{28A0092B-C50C-407E-A947-70E740481C1C}">
                  <a14:useLocalDpi xmlns:a14="http://schemas.microsoft.com/office/drawing/2010/main" val="0"/>
                </a:ext>
                <a:ext uri="{96DAC541-7B7A-43D3-8B79-37D633B846F1}">
                  <asvg:svgBlip xmlns:asvg="http://schemas.microsoft.com/office/drawing/2016/SVG/main" r:embed="rId196"/>
                </a:ext>
              </a:extLst>
            </a:blip>
            <a:stretch>
              <a:fillRect/>
            </a:stretch>
          </p:blipFill>
          <p:spPr>
            <a:xfrm>
              <a:off x="634238" y="1681750"/>
              <a:ext cx="360000" cy="360000"/>
            </a:xfrm>
            <a:prstGeom prst="rect">
              <a:avLst/>
            </a:prstGeom>
          </p:spPr>
        </p:pic>
      </p:grpSp>
      <p:grpSp>
        <p:nvGrpSpPr>
          <p:cNvPr id="5" name="组合 4"/>
          <p:cNvGrpSpPr/>
          <p:nvPr/>
        </p:nvGrpSpPr>
        <p:grpSpPr>
          <a:xfrm>
            <a:off x="666348" y="5856449"/>
            <a:ext cx="9230637" cy="360003"/>
            <a:chOff x="666348" y="5856449"/>
            <a:chExt cx="9230637" cy="360003"/>
          </a:xfrm>
        </p:grpSpPr>
        <p:pic>
          <p:nvPicPr>
            <p:cNvPr id="278" name="图形 277"/>
            <p:cNvPicPr>
              <a:picLocks noChangeAspect="1"/>
            </p:cNvPicPr>
            <p:nvPr/>
          </p:nvPicPr>
          <p:blipFill>
            <a:blip r:embed="rId197" cstate="print">
              <a:extLst>
                <a:ext uri="{28A0092B-C50C-407E-A947-70E740481C1C}">
                  <a14:useLocalDpi xmlns:a14="http://schemas.microsoft.com/office/drawing/2010/main" val="0"/>
                </a:ext>
                <a:ext uri="{96DAC541-7B7A-43D3-8B79-37D633B846F1}">
                  <asvg:svgBlip xmlns:asvg="http://schemas.microsoft.com/office/drawing/2016/SVG/main" r:embed="rId198"/>
                </a:ext>
              </a:extLst>
            </a:blip>
            <a:stretch>
              <a:fillRect/>
            </a:stretch>
          </p:blipFill>
          <p:spPr>
            <a:xfrm>
              <a:off x="1219779" y="5856452"/>
              <a:ext cx="360000" cy="360000"/>
            </a:xfrm>
            <a:prstGeom prst="rect">
              <a:avLst/>
            </a:prstGeom>
          </p:spPr>
        </p:pic>
        <p:pic>
          <p:nvPicPr>
            <p:cNvPr id="280" name="图形 279"/>
            <p:cNvPicPr>
              <a:picLocks noChangeAspect="1"/>
            </p:cNvPicPr>
            <p:nvPr/>
          </p:nvPicPr>
          <p:blipFill>
            <a:blip r:embed="rId199" cstate="print">
              <a:extLst>
                <a:ext uri="{28A0092B-C50C-407E-A947-70E740481C1C}">
                  <a14:useLocalDpi xmlns:a14="http://schemas.microsoft.com/office/drawing/2010/main" val="0"/>
                </a:ext>
                <a:ext uri="{96DAC541-7B7A-43D3-8B79-37D633B846F1}">
                  <asvg:svgBlip xmlns:asvg="http://schemas.microsoft.com/office/drawing/2016/SVG/main" r:embed="rId200"/>
                </a:ext>
              </a:extLst>
            </a:blip>
            <a:stretch>
              <a:fillRect/>
            </a:stretch>
          </p:blipFill>
          <p:spPr>
            <a:xfrm>
              <a:off x="1773210" y="5856452"/>
              <a:ext cx="360000" cy="360000"/>
            </a:xfrm>
            <a:prstGeom prst="rect">
              <a:avLst/>
            </a:prstGeom>
          </p:spPr>
        </p:pic>
        <p:pic>
          <p:nvPicPr>
            <p:cNvPr id="281" name="图形 280"/>
            <p:cNvPicPr>
              <a:picLocks noChangeAspect="1"/>
            </p:cNvPicPr>
            <p:nvPr/>
          </p:nvPicPr>
          <p:blipFill>
            <a:blip r:embed="rId201" cstate="print">
              <a:extLst>
                <a:ext uri="{28A0092B-C50C-407E-A947-70E740481C1C}">
                  <a14:useLocalDpi xmlns:a14="http://schemas.microsoft.com/office/drawing/2010/main" val="0"/>
                </a:ext>
                <a:ext uri="{96DAC541-7B7A-43D3-8B79-37D633B846F1}">
                  <asvg:svgBlip xmlns:asvg="http://schemas.microsoft.com/office/drawing/2016/SVG/main" r:embed="rId202"/>
                </a:ext>
              </a:extLst>
            </a:blip>
            <a:stretch>
              <a:fillRect/>
            </a:stretch>
          </p:blipFill>
          <p:spPr>
            <a:xfrm>
              <a:off x="2326641" y="5856452"/>
              <a:ext cx="360000" cy="360000"/>
            </a:xfrm>
            <a:prstGeom prst="rect">
              <a:avLst/>
            </a:prstGeom>
          </p:spPr>
        </p:pic>
        <p:pic>
          <p:nvPicPr>
            <p:cNvPr id="282" name="图形 281"/>
            <p:cNvPicPr>
              <a:picLocks noChangeAspect="1"/>
            </p:cNvPicPr>
            <p:nvPr/>
          </p:nvPicPr>
          <p:blipFill>
            <a:blip r:embed="rId203" cstate="print">
              <a:extLst>
                <a:ext uri="{28A0092B-C50C-407E-A947-70E740481C1C}">
                  <a14:useLocalDpi xmlns:a14="http://schemas.microsoft.com/office/drawing/2010/main" val="0"/>
                </a:ext>
                <a:ext uri="{96DAC541-7B7A-43D3-8B79-37D633B846F1}">
                  <asvg:svgBlip xmlns:asvg="http://schemas.microsoft.com/office/drawing/2016/SVG/main" r:embed="rId204"/>
                </a:ext>
              </a:extLst>
            </a:blip>
            <a:stretch>
              <a:fillRect/>
            </a:stretch>
          </p:blipFill>
          <p:spPr>
            <a:xfrm>
              <a:off x="2880072" y="5856452"/>
              <a:ext cx="360000" cy="360000"/>
            </a:xfrm>
            <a:prstGeom prst="rect">
              <a:avLst/>
            </a:prstGeom>
          </p:spPr>
        </p:pic>
        <p:pic>
          <p:nvPicPr>
            <p:cNvPr id="284" name="图形 283"/>
            <p:cNvPicPr>
              <a:picLocks noChangeAspect="1"/>
            </p:cNvPicPr>
            <p:nvPr/>
          </p:nvPicPr>
          <p:blipFill>
            <a:blip r:embed="rId205" cstate="print">
              <a:extLst>
                <a:ext uri="{28A0092B-C50C-407E-A947-70E740481C1C}">
                  <a14:useLocalDpi xmlns:a14="http://schemas.microsoft.com/office/drawing/2010/main" val="0"/>
                </a:ext>
                <a:ext uri="{96DAC541-7B7A-43D3-8B79-37D633B846F1}">
                  <asvg:svgBlip xmlns:asvg="http://schemas.microsoft.com/office/drawing/2016/SVG/main" r:embed="rId206"/>
                </a:ext>
              </a:extLst>
            </a:blip>
            <a:stretch>
              <a:fillRect/>
            </a:stretch>
          </p:blipFill>
          <p:spPr>
            <a:xfrm>
              <a:off x="3986934" y="5856452"/>
              <a:ext cx="360000" cy="360000"/>
            </a:xfrm>
            <a:prstGeom prst="rect">
              <a:avLst/>
            </a:prstGeom>
          </p:spPr>
        </p:pic>
        <p:pic>
          <p:nvPicPr>
            <p:cNvPr id="285" name="图形 284"/>
            <p:cNvPicPr>
              <a:picLocks noChangeAspect="1"/>
            </p:cNvPicPr>
            <p:nvPr/>
          </p:nvPicPr>
          <p:blipFill>
            <a:blip r:embed="rId207" cstate="print">
              <a:extLst>
                <a:ext uri="{28A0092B-C50C-407E-A947-70E740481C1C}">
                  <a14:useLocalDpi xmlns:a14="http://schemas.microsoft.com/office/drawing/2010/main" val="0"/>
                </a:ext>
                <a:ext uri="{96DAC541-7B7A-43D3-8B79-37D633B846F1}">
                  <asvg:svgBlip xmlns:asvg="http://schemas.microsoft.com/office/drawing/2016/SVG/main" r:embed="rId208"/>
                </a:ext>
              </a:extLst>
            </a:blip>
            <a:stretch>
              <a:fillRect/>
            </a:stretch>
          </p:blipFill>
          <p:spPr>
            <a:xfrm>
              <a:off x="4540365" y="5856452"/>
              <a:ext cx="360000" cy="360000"/>
            </a:xfrm>
            <a:prstGeom prst="rect">
              <a:avLst/>
            </a:prstGeom>
          </p:spPr>
        </p:pic>
        <p:pic>
          <p:nvPicPr>
            <p:cNvPr id="286" name="图形 285"/>
            <p:cNvPicPr>
              <a:picLocks noChangeAspect="1"/>
            </p:cNvPicPr>
            <p:nvPr/>
          </p:nvPicPr>
          <p:blipFill>
            <a:blip r:embed="rId209" cstate="print">
              <a:extLst>
                <a:ext uri="{28A0092B-C50C-407E-A947-70E740481C1C}">
                  <a14:useLocalDpi xmlns:a14="http://schemas.microsoft.com/office/drawing/2010/main" val="0"/>
                </a:ext>
                <a:ext uri="{96DAC541-7B7A-43D3-8B79-37D633B846F1}">
                  <asvg:svgBlip xmlns:asvg="http://schemas.microsoft.com/office/drawing/2016/SVG/main" r:embed="rId210"/>
                </a:ext>
              </a:extLst>
            </a:blip>
            <a:stretch>
              <a:fillRect/>
            </a:stretch>
          </p:blipFill>
          <p:spPr>
            <a:xfrm>
              <a:off x="5093796" y="5856452"/>
              <a:ext cx="360000" cy="360000"/>
            </a:xfrm>
            <a:prstGeom prst="rect">
              <a:avLst/>
            </a:prstGeom>
          </p:spPr>
        </p:pic>
        <p:pic>
          <p:nvPicPr>
            <p:cNvPr id="288" name="图形 287"/>
            <p:cNvPicPr>
              <a:picLocks noChangeAspect="1"/>
            </p:cNvPicPr>
            <p:nvPr/>
          </p:nvPicPr>
          <p:blipFill>
            <a:blip r:embed="rId211" cstate="print">
              <a:extLst>
                <a:ext uri="{28A0092B-C50C-407E-A947-70E740481C1C}">
                  <a14:useLocalDpi xmlns:a14="http://schemas.microsoft.com/office/drawing/2010/main" val="0"/>
                </a:ext>
                <a:ext uri="{96DAC541-7B7A-43D3-8B79-37D633B846F1}">
                  <asvg:svgBlip xmlns:asvg="http://schemas.microsoft.com/office/drawing/2016/SVG/main" r:embed="rId212"/>
                </a:ext>
              </a:extLst>
            </a:blip>
            <a:stretch>
              <a:fillRect/>
            </a:stretch>
          </p:blipFill>
          <p:spPr>
            <a:xfrm>
              <a:off x="6200658" y="5856452"/>
              <a:ext cx="360000" cy="360000"/>
            </a:xfrm>
            <a:prstGeom prst="rect">
              <a:avLst/>
            </a:prstGeom>
          </p:spPr>
        </p:pic>
        <p:pic>
          <p:nvPicPr>
            <p:cNvPr id="289" name="图形 288"/>
            <p:cNvPicPr>
              <a:picLocks noChangeAspect="1"/>
            </p:cNvPicPr>
            <p:nvPr/>
          </p:nvPicPr>
          <p:blipFill>
            <a:blip r:embed="rId213" cstate="print">
              <a:extLst>
                <a:ext uri="{28A0092B-C50C-407E-A947-70E740481C1C}">
                  <a14:useLocalDpi xmlns:a14="http://schemas.microsoft.com/office/drawing/2010/main" val="0"/>
                </a:ext>
                <a:ext uri="{96DAC541-7B7A-43D3-8B79-37D633B846F1}">
                  <asvg:svgBlip xmlns:asvg="http://schemas.microsoft.com/office/drawing/2016/SVG/main" r:embed="rId214"/>
                </a:ext>
              </a:extLst>
            </a:blip>
            <a:stretch>
              <a:fillRect/>
            </a:stretch>
          </p:blipFill>
          <p:spPr>
            <a:xfrm>
              <a:off x="6754089" y="5856452"/>
              <a:ext cx="360000" cy="360000"/>
            </a:xfrm>
            <a:prstGeom prst="rect">
              <a:avLst/>
            </a:prstGeom>
          </p:spPr>
        </p:pic>
        <p:pic>
          <p:nvPicPr>
            <p:cNvPr id="290" name="图形 289"/>
            <p:cNvPicPr>
              <a:picLocks noChangeAspect="1"/>
            </p:cNvPicPr>
            <p:nvPr/>
          </p:nvPicPr>
          <p:blipFill>
            <a:blip r:embed="rId215" cstate="print">
              <a:extLst>
                <a:ext uri="{28A0092B-C50C-407E-A947-70E740481C1C}">
                  <a14:useLocalDpi xmlns:a14="http://schemas.microsoft.com/office/drawing/2010/main" val="0"/>
                </a:ext>
                <a:ext uri="{96DAC541-7B7A-43D3-8B79-37D633B846F1}">
                  <asvg:svgBlip xmlns:asvg="http://schemas.microsoft.com/office/drawing/2016/SVG/main" r:embed="rId216"/>
                </a:ext>
              </a:extLst>
            </a:blip>
            <a:stretch>
              <a:fillRect/>
            </a:stretch>
          </p:blipFill>
          <p:spPr>
            <a:xfrm>
              <a:off x="7307520" y="5856452"/>
              <a:ext cx="360000" cy="360000"/>
            </a:xfrm>
            <a:prstGeom prst="rect">
              <a:avLst/>
            </a:prstGeom>
          </p:spPr>
        </p:pic>
        <p:pic>
          <p:nvPicPr>
            <p:cNvPr id="291" name="图形 290"/>
            <p:cNvPicPr>
              <a:picLocks noChangeAspect="1"/>
            </p:cNvPicPr>
            <p:nvPr/>
          </p:nvPicPr>
          <p:blipFill>
            <a:blip r:embed="rId217" cstate="print">
              <a:extLst>
                <a:ext uri="{28A0092B-C50C-407E-A947-70E740481C1C}">
                  <a14:useLocalDpi xmlns:a14="http://schemas.microsoft.com/office/drawing/2010/main" val="0"/>
                </a:ext>
                <a:ext uri="{96DAC541-7B7A-43D3-8B79-37D633B846F1}">
                  <asvg:svgBlip xmlns:asvg="http://schemas.microsoft.com/office/drawing/2016/SVG/main" r:embed="rId218"/>
                </a:ext>
              </a:extLst>
            </a:blip>
            <a:stretch>
              <a:fillRect/>
            </a:stretch>
          </p:blipFill>
          <p:spPr>
            <a:xfrm>
              <a:off x="7860951" y="5856452"/>
              <a:ext cx="360000" cy="360000"/>
            </a:xfrm>
            <a:prstGeom prst="rect">
              <a:avLst/>
            </a:prstGeom>
          </p:spPr>
        </p:pic>
        <p:pic>
          <p:nvPicPr>
            <p:cNvPr id="292" name="图形 291"/>
            <p:cNvPicPr>
              <a:picLocks noChangeAspect="1"/>
            </p:cNvPicPr>
            <p:nvPr/>
          </p:nvPicPr>
          <p:blipFill>
            <a:blip r:embed="rId219" cstate="print">
              <a:extLst>
                <a:ext uri="{28A0092B-C50C-407E-A947-70E740481C1C}">
                  <a14:useLocalDpi xmlns:a14="http://schemas.microsoft.com/office/drawing/2010/main" val="0"/>
                </a:ext>
                <a:ext uri="{96DAC541-7B7A-43D3-8B79-37D633B846F1}">
                  <asvg:svgBlip xmlns:asvg="http://schemas.microsoft.com/office/drawing/2016/SVG/main" r:embed="rId220"/>
                </a:ext>
              </a:extLst>
            </a:blip>
            <a:stretch>
              <a:fillRect/>
            </a:stretch>
          </p:blipFill>
          <p:spPr>
            <a:xfrm>
              <a:off x="8414382" y="5856452"/>
              <a:ext cx="360000" cy="360000"/>
            </a:xfrm>
            <a:prstGeom prst="rect">
              <a:avLst/>
            </a:prstGeom>
          </p:spPr>
        </p:pic>
        <p:pic>
          <p:nvPicPr>
            <p:cNvPr id="293" name="图形 292"/>
            <p:cNvPicPr>
              <a:picLocks noChangeAspect="1"/>
            </p:cNvPicPr>
            <p:nvPr/>
          </p:nvPicPr>
          <p:blipFill>
            <a:blip r:embed="rId221" cstate="print">
              <a:extLst>
                <a:ext uri="{28A0092B-C50C-407E-A947-70E740481C1C}">
                  <a14:useLocalDpi xmlns:a14="http://schemas.microsoft.com/office/drawing/2010/main" val="0"/>
                </a:ext>
                <a:ext uri="{96DAC541-7B7A-43D3-8B79-37D633B846F1}">
                  <asvg:svgBlip xmlns:asvg="http://schemas.microsoft.com/office/drawing/2016/SVG/main" r:embed="rId222"/>
                </a:ext>
              </a:extLst>
            </a:blip>
            <a:stretch>
              <a:fillRect/>
            </a:stretch>
          </p:blipFill>
          <p:spPr>
            <a:xfrm>
              <a:off x="8967813" y="5856452"/>
              <a:ext cx="360000" cy="360000"/>
            </a:xfrm>
            <a:prstGeom prst="rect">
              <a:avLst/>
            </a:prstGeom>
          </p:spPr>
        </p:pic>
        <p:pic>
          <p:nvPicPr>
            <p:cNvPr id="295" name="图形 294"/>
            <p:cNvPicPr>
              <a:picLocks noChangeAspect="1"/>
            </p:cNvPicPr>
            <p:nvPr/>
          </p:nvPicPr>
          <p:blipFill>
            <a:blip r:embed="rId223" cstate="print">
              <a:extLst>
                <a:ext uri="{28A0092B-C50C-407E-A947-70E740481C1C}">
                  <a14:useLocalDpi xmlns:a14="http://schemas.microsoft.com/office/drawing/2010/main" val="0"/>
                </a:ext>
                <a:ext uri="{96DAC541-7B7A-43D3-8B79-37D633B846F1}">
                  <asvg:svgBlip xmlns:asvg="http://schemas.microsoft.com/office/drawing/2016/SVG/main" r:embed="rId224"/>
                </a:ext>
              </a:extLst>
            </a:blip>
            <a:stretch>
              <a:fillRect/>
            </a:stretch>
          </p:blipFill>
          <p:spPr>
            <a:xfrm>
              <a:off x="3414474" y="5856452"/>
              <a:ext cx="360000" cy="360000"/>
            </a:xfrm>
            <a:prstGeom prst="rect">
              <a:avLst/>
            </a:prstGeom>
          </p:spPr>
        </p:pic>
        <p:pic>
          <p:nvPicPr>
            <p:cNvPr id="296" name="图形 295"/>
            <p:cNvPicPr>
              <a:picLocks noChangeAspect="1"/>
            </p:cNvPicPr>
            <p:nvPr/>
          </p:nvPicPr>
          <p:blipFill>
            <a:blip r:embed="rId225" cstate="print">
              <a:extLst>
                <a:ext uri="{28A0092B-C50C-407E-A947-70E740481C1C}">
                  <a14:useLocalDpi xmlns:a14="http://schemas.microsoft.com/office/drawing/2010/main" val="0"/>
                </a:ext>
                <a:ext uri="{96DAC541-7B7A-43D3-8B79-37D633B846F1}">
                  <asvg:svgBlip xmlns:asvg="http://schemas.microsoft.com/office/drawing/2016/SVG/main" r:embed="rId226"/>
                </a:ext>
              </a:extLst>
            </a:blip>
            <a:stretch>
              <a:fillRect/>
            </a:stretch>
          </p:blipFill>
          <p:spPr>
            <a:xfrm>
              <a:off x="9536985" y="5856449"/>
              <a:ext cx="360000" cy="360000"/>
            </a:xfrm>
            <a:prstGeom prst="rect">
              <a:avLst/>
            </a:prstGeom>
          </p:spPr>
        </p:pic>
        <p:pic>
          <p:nvPicPr>
            <p:cNvPr id="297" name="图形 296"/>
            <p:cNvPicPr>
              <a:picLocks noChangeAspect="1"/>
            </p:cNvPicPr>
            <p:nvPr/>
          </p:nvPicPr>
          <p:blipFill>
            <a:blip r:embed="rId227" cstate="print">
              <a:extLst>
                <a:ext uri="{28A0092B-C50C-407E-A947-70E740481C1C}">
                  <a14:useLocalDpi xmlns:a14="http://schemas.microsoft.com/office/drawing/2010/main" val="0"/>
                </a:ext>
                <a:ext uri="{96DAC541-7B7A-43D3-8B79-37D633B846F1}">
                  <asvg:svgBlip xmlns:asvg="http://schemas.microsoft.com/office/drawing/2016/SVG/main" r:embed="rId228"/>
                </a:ext>
              </a:extLst>
            </a:blip>
            <a:stretch>
              <a:fillRect/>
            </a:stretch>
          </p:blipFill>
          <p:spPr>
            <a:xfrm>
              <a:off x="5647227" y="5856452"/>
              <a:ext cx="360000" cy="360000"/>
            </a:xfrm>
            <a:prstGeom prst="rect">
              <a:avLst/>
            </a:prstGeom>
          </p:spPr>
        </p:pic>
        <p:pic>
          <p:nvPicPr>
            <p:cNvPr id="298" name="图形 297"/>
            <p:cNvPicPr>
              <a:picLocks noChangeAspect="1"/>
            </p:cNvPicPr>
            <p:nvPr/>
          </p:nvPicPr>
          <p:blipFill>
            <a:blip r:embed="rId229" cstate="print">
              <a:extLst>
                <a:ext uri="{28A0092B-C50C-407E-A947-70E740481C1C}">
                  <a14:useLocalDpi xmlns:a14="http://schemas.microsoft.com/office/drawing/2010/main" val="0"/>
                </a:ext>
                <a:ext uri="{96DAC541-7B7A-43D3-8B79-37D633B846F1}">
                  <asvg:svgBlip xmlns:asvg="http://schemas.microsoft.com/office/drawing/2016/SVG/main" r:embed="rId230"/>
                </a:ext>
              </a:extLst>
            </a:blip>
            <a:stretch>
              <a:fillRect/>
            </a:stretch>
          </p:blipFill>
          <p:spPr>
            <a:xfrm>
              <a:off x="666348" y="5856452"/>
              <a:ext cx="360000" cy="360000"/>
            </a:xfrm>
            <a:prstGeom prst="rect">
              <a:avLst/>
            </a:prstGeom>
          </p:spPr>
        </p:pic>
      </p:grpSp>
      <p:sp>
        <p:nvSpPr>
          <p:cNvPr id="299" name="文本框 298"/>
          <p:cNvSpPr txBox="1"/>
          <p:nvPr/>
        </p:nvSpPr>
        <p:spPr>
          <a:xfrm>
            <a:off x="686668" y="5308478"/>
            <a:ext cx="3424120" cy="400110"/>
          </a:xfrm>
          <a:prstGeom prst="rect">
            <a:avLst/>
          </a:prstGeom>
          <a:noFill/>
        </p:spPr>
        <p:txBody>
          <a:bodyPr wrap="square" lIns="0" rtlCol="0">
            <a:spAutoFit/>
          </a:bodyPr>
          <a:lstStyle/>
          <a:p>
            <a:r>
              <a:rPr lang="zh-CN" altLang="en-US" sz="2000" b="1" dirty="0">
                <a:solidFill>
                  <a:schemeClr val="accent1"/>
                </a:solidFill>
                <a:latin typeface="+mj-ea"/>
                <a:ea typeface="+mj-ea"/>
              </a:rPr>
              <a:t>阿尔法文学小程序图标</a:t>
            </a:r>
            <a:endParaRPr lang="zh-CN" altLang="en-US" sz="2000" b="1" dirty="0">
              <a:solidFill>
                <a:schemeClr val="accent1"/>
              </a:solidFill>
              <a:latin typeface="+mj-ea"/>
              <a:ea typeface="+mj-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附赠</a:t>
            </a:r>
            <a:r>
              <a:rPr lang="en-US" altLang="zh-CN" dirty="0"/>
              <a:t>2-</a:t>
            </a:r>
            <a:r>
              <a:rPr lang="zh-CN" altLang="en-US" dirty="0"/>
              <a:t>备用图标（</a:t>
            </a:r>
            <a:r>
              <a:rPr lang="en-US" altLang="zh-CN" dirty="0"/>
              <a:t>2</a:t>
            </a:r>
            <a:r>
              <a:rPr lang="zh-CN" altLang="en-US" dirty="0"/>
              <a:t>）</a:t>
            </a:r>
            <a:endParaRPr lang="zh-CN" altLang="en-US" dirty="0"/>
          </a:p>
        </p:txBody>
      </p:sp>
      <p:sp>
        <p:nvSpPr>
          <p:cNvPr id="304" name="文本框 303"/>
          <p:cNvSpPr txBox="1"/>
          <p:nvPr/>
        </p:nvSpPr>
        <p:spPr>
          <a:xfrm>
            <a:off x="695325" y="1120722"/>
            <a:ext cx="3424120" cy="400110"/>
          </a:xfrm>
          <a:prstGeom prst="rect">
            <a:avLst/>
          </a:prstGeom>
          <a:noFill/>
        </p:spPr>
        <p:txBody>
          <a:bodyPr wrap="square" lIns="0" rtlCol="0">
            <a:spAutoFit/>
          </a:bodyPr>
          <a:lstStyle/>
          <a:p>
            <a:r>
              <a:rPr lang="zh-CN" altLang="en-US" sz="2000" b="1" dirty="0">
                <a:solidFill>
                  <a:schemeClr val="accent1"/>
                </a:solidFill>
                <a:latin typeface="+mj-ea"/>
                <a:ea typeface="+mj-ea"/>
              </a:rPr>
              <a:t>建筑类专业</a:t>
            </a:r>
            <a:endParaRPr lang="zh-CN" altLang="en-US" sz="2000" b="1" dirty="0">
              <a:solidFill>
                <a:schemeClr val="accent1"/>
              </a:solidFill>
              <a:latin typeface="+mj-ea"/>
              <a:ea typeface="+mj-ea"/>
            </a:endParaRPr>
          </a:p>
        </p:txBody>
      </p:sp>
      <p:grpSp>
        <p:nvGrpSpPr>
          <p:cNvPr id="14" name="组合 13"/>
          <p:cNvGrpSpPr/>
          <p:nvPr/>
        </p:nvGrpSpPr>
        <p:grpSpPr>
          <a:xfrm>
            <a:off x="681384" y="1628416"/>
            <a:ext cx="10853328" cy="360000"/>
            <a:chOff x="681384" y="4860250"/>
            <a:chExt cx="10853328" cy="360000"/>
          </a:xfrm>
        </p:grpSpPr>
        <p:pic>
          <p:nvPicPr>
            <p:cNvPr id="306" name="图形 305"/>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33664" y="4860250"/>
              <a:ext cx="360000" cy="360000"/>
            </a:xfrm>
            <a:prstGeom prst="rect">
              <a:avLst/>
            </a:prstGeom>
          </p:spPr>
        </p:pic>
        <p:pic>
          <p:nvPicPr>
            <p:cNvPr id="307" name="图形 30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5944" y="4860250"/>
              <a:ext cx="360000" cy="360000"/>
            </a:xfrm>
            <a:prstGeom prst="rect">
              <a:avLst/>
            </a:prstGeom>
          </p:spPr>
        </p:pic>
        <p:pic>
          <p:nvPicPr>
            <p:cNvPr id="308" name="图形 30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8224" y="4860250"/>
              <a:ext cx="360000" cy="360000"/>
            </a:xfrm>
            <a:prstGeom prst="rect">
              <a:avLst/>
            </a:prstGeom>
          </p:spPr>
        </p:pic>
        <p:pic>
          <p:nvPicPr>
            <p:cNvPr id="309" name="图形 30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90504" y="4860250"/>
              <a:ext cx="360000" cy="360000"/>
            </a:xfrm>
            <a:prstGeom prst="rect">
              <a:avLst/>
            </a:prstGeom>
          </p:spPr>
        </p:pic>
        <p:pic>
          <p:nvPicPr>
            <p:cNvPr id="310" name="图形 30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2784" y="4860250"/>
              <a:ext cx="360000" cy="360000"/>
            </a:xfrm>
            <a:prstGeom prst="rect">
              <a:avLst/>
            </a:prstGeom>
          </p:spPr>
        </p:pic>
        <p:pic>
          <p:nvPicPr>
            <p:cNvPr id="311" name="图形 3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95064" y="4860250"/>
              <a:ext cx="360000" cy="360000"/>
            </a:xfrm>
            <a:prstGeom prst="rect">
              <a:avLst/>
            </a:prstGeom>
          </p:spPr>
        </p:pic>
        <p:pic>
          <p:nvPicPr>
            <p:cNvPr id="312" name="图形 3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47344" y="4860250"/>
              <a:ext cx="360000" cy="360000"/>
            </a:xfrm>
            <a:prstGeom prst="rect">
              <a:avLst/>
            </a:prstGeom>
          </p:spPr>
        </p:pic>
        <p:pic>
          <p:nvPicPr>
            <p:cNvPr id="313" name="图形 3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99624" y="4860250"/>
              <a:ext cx="360000" cy="360000"/>
            </a:xfrm>
            <a:prstGeom prst="rect">
              <a:avLst/>
            </a:prstGeom>
          </p:spPr>
        </p:pic>
        <p:pic>
          <p:nvPicPr>
            <p:cNvPr id="314" name="图形 313"/>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51904" y="4860250"/>
              <a:ext cx="360000" cy="360000"/>
            </a:xfrm>
            <a:prstGeom prst="rect">
              <a:avLst/>
            </a:prstGeom>
          </p:spPr>
        </p:pic>
        <p:pic>
          <p:nvPicPr>
            <p:cNvPr id="315" name="图形 314"/>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04184" y="4860250"/>
              <a:ext cx="360000" cy="360000"/>
            </a:xfrm>
            <a:prstGeom prst="rect">
              <a:avLst/>
            </a:prstGeom>
          </p:spPr>
        </p:pic>
        <p:pic>
          <p:nvPicPr>
            <p:cNvPr id="316" name="图形 315"/>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756464" y="4860250"/>
              <a:ext cx="360000" cy="360000"/>
            </a:xfrm>
            <a:prstGeom prst="rect">
              <a:avLst/>
            </a:prstGeom>
          </p:spPr>
        </p:pic>
        <p:pic>
          <p:nvPicPr>
            <p:cNvPr id="317" name="图形 316"/>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08744" y="4860250"/>
              <a:ext cx="360000" cy="360000"/>
            </a:xfrm>
            <a:prstGeom prst="rect">
              <a:avLst/>
            </a:prstGeom>
          </p:spPr>
        </p:pic>
        <p:pic>
          <p:nvPicPr>
            <p:cNvPr id="318" name="图形 317"/>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861024" y="4860250"/>
              <a:ext cx="360000" cy="360000"/>
            </a:xfrm>
            <a:prstGeom prst="rect">
              <a:avLst/>
            </a:prstGeom>
          </p:spPr>
        </p:pic>
        <p:pic>
          <p:nvPicPr>
            <p:cNvPr id="319" name="图形 318"/>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413304" y="4860250"/>
              <a:ext cx="360000" cy="360000"/>
            </a:xfrm>
            <a:prstGeom prst="rect">
              <a:avLst/>
            </a:prstGeom>
          </p:spPr>
        </p:pic>
        <p:pic>
          <p:nvPicPr>
            <p:cNvPr id="320" name="图形 319"/>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965584" y="4860250"/>
              <a:ext cx="360000" cy="360000"/>
            </a:xfrm>
            <a:prstGeom prst="rect">
              <a:avLst/>
            </a:prstGeom>
          </p:spPr>
        </p:pic>
        <p:pic>
          <p:nvPicPr>
            <p:cNvPr id="321" name="图形 320"/>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17864" y="4860250"/>
              <a:ext cx="360000" cy="360000"/>
            </a:xfrm>
            <a:prstGeom prst="rect">
              <a:avLst/>
            </a:prstGeom>
          </p:spPr>
        </p:pic>
        <p:pic>
          <p:nvPicPr>
            <p:cNvPr id="322" name="图形 321"/>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070144" y="4860250"/>
              <a:ext cx="360000" cy="360000"/>
            </a:xfrm>
            <a:prstGeom prst="rect">
              <a:avLst/>
            </a:prstGeom>
          </p:spPr>
        </p:pic>
        <p:pic>
          <p:nvPicPr>
            <p:cNvPr id="323" name="图形 322"/>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622424" y="4860250"/>
              <a:ext cx="360000" cy="360000"/>
            </a:xfrm>
            <a:prstGeom prst="rect">
              <a:avLst/>
            </a:prstGeom>
          </p:spPr>
        </p:pic>
        <p:pic>
          <p:nvPicPr>
            <p:cNvPr id="324" name="图形 323"/>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1174712" y="4860250"/>
              <a:ext cx="360000" cy="360000"/>
            </a:xfrm>
            <a:prstGeom prst="rect">
              <a:avLst/>
            </a:prstGeom>
          </p:spPr>
        </p:pic>
        <p:pic>
          <p:nvPicPr>
            <p:cNvPr id="325" name="图形 324"/>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81384" y="4860250"/>
              <a:ext cx="360000" cy="360000"/>
            </a:xfrm>
            <a:prstGeom prst="rect">
              <a:avLst/>
            </a:prstGeom>
          </p:spPr>
        </p:pic>
      </p:grpSp>
      <p:grpSp>
        <p:nvGrpSpPr>
          <p:cNvPr id="15" name="组合 14"/>
          <p:cNvGrpSpPr/>
          <p:nvPr/>
        </p:nvGrpSpPr>
        <p:grpSpPr>
          <a:xfrm>
            <a:off x="681384" y="2096000"/>
            <a:ext cx="10815291" cy="360000"/>
            <a:chOff x="681384" y="5376630"/>
            <a:chExt cx="10815291" cy="360000"/>
          </a:xfrm>
        </p:grpSpPr>
        <p:pic>
          <p:nvPicPr>
            <p:cNvPr id="326" name="图形 325"/>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31662" y="5376630"/>
              <a:ext cx="360000" cy="360000"/>
            </a:xfrm>
            <a:prstGeom prst="rect">
              <a:avLst/>
            </a:prstGeom>
          </p:spPr>
        </p:pic>
        <p:pic>
          <p:nvPicPr>
            <p:cNvPr id="327" name="图形 326"/>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81940" y="5376630"/>
              <a:ext cx="360000" cy="360000"/>
            </a:xfrm>
            <a:prstGeom prst="rect">
              <a:avLst/>
            </a:prstGeom>
          </p:spPr>
        </p:pic>
        <p:pic>
          <p:nvPicPr>
            <p:cNvPr id="328" name="图形 327"/>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332218" y="5376630"/>
              <a:ext cx="360000" cy="360000"/>
            </a:xfrm>
            <a:prstGeom prst="rect">
              <a:avLst/>
            </a:prstGeom>
          </p:spPr>
        </p:pic>
        <p:pic>
          <p:nvPicPr>
            <p:cNvPr id="329" name="图形 328"/>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882496" y="5376630"/>
              <a:ext cx="360000" cy="360000"/>
            </a:xfrm>
            <a:prstGeom prst="rect">
              <a:avLst/>
            </a:prstGeom>
          </p:spPr>
        </p:pic>
        <p:pic>
          <p:nvPicPr>
            <p:cNvPr id="330" name="图形 329"/>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432774" y="5376630"/>
              <a:ext cx="360000" cy="360000"/>
            </a:xfrm>
            <a:prstGeom prst="rect">
              <a:avLst/>
            </a:prstGeom>
          </p:spPr>
        </p:pic>
        <p:pic>
          <p:nvPicPr>
            <p:cNvPr id="331" name="图形 330"/>
            <p:cNvPicPr>
              <a:picLocks noChangeAspect="1"/>
            </p:cNvPicPr>
            <p:nvPr/>
          </p:nvPicPr>
          <p:blipFill>
            <a:blip r:embed="rId51" cstate="print">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3052" y="5376630"/>
              <a:ext cx="360000" cy="360000"/>
            </a:xfrm>
            <a:prstGeom prst="rect">
              <a:avLst/>
            </a:prstGeom>
          </p:spPr>
        </p:pic>
        <p:pic>
          <p:nvPicPr>
            <p:cNvPr id="332" name="图形 331"/>
            <p:cNvPicPr>
              <a:picLocks noChangeAspect="1"/>
            </p:cNvPicPr>
            <p:nvPr/>
          </p:nvPicPr>
          <p:blipFill>
            <a:blip r:embed="rId53" cstate="print">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4533330" y="5376630"/>
              <a:ext cx="360000" cy="360000"/>
            </a:xfrm>
            <a:prstGeom prst="rect">
              <a:avLst/>
            </a:prstGeom>
          </p:spPr>
        </p:pic>
        <p:pic>
          <p:nvPicPr>
            <p:cNvPr id="333" name="图形 332"/>
            <p:cNvPicPr>
              <a:picLocks noChangeAspect="1"/>
            </p:cNvPicPr>
            <p:nvPr/>
          </p:nvPicPr>
          <p:blipFill>
            <a:blip r:embed="rId55" cstate="print">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083608" y="5376630"/>
              <a:ext cx="360000" cy="360000"/>
            </a:xfrm>
            <a:prstGeom prst="rect">
              <a:avLst/>
            </a:prstGeom>
          </p:spPr>
        </p:pic>
        <p:pic>
          <p:nvPicPr>
            <p:cNvPr id="334" name="图形 333"/>
            <p:cNvPicPr>
              <a:picLocks noChangeAspect="1"/>
            </p:cNvPicPr>
            <p:nvPr/>
          </p:nvPicPr>
          <p:blipFill>
            <a:blip r:embed="rId57" cstate="print">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633886" y="5376630"/>
              <a:ext cx="360000" cy="360000"/>
            </a:xfrm>
            <a:prstGeom prst="rect">
              <a:avLst/>
            </a:prstGeom>
          </p:spPr>
        </p:pic>
        <p:pic>
          <p:nvPicPr>
            <p:cNvPr id="335" name="图形 334"/>
            <p:cNvPicPr>
              <a:picLocks noChangeAspect="1"/>
            </p:cNvPicPr>
            <p:nvPr/>
          </p:nvPicPr>
          <p:blipFill>
            <a:blip r:embed="rId59" cstate="print">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84164" y="5376630"/>
              <a:ext cx="360000" cy="360000"/>
            </a:xfrm>
            <a:prstGeom prst="rect">
              <a:avLst/>
            </a:prstGeom>
          </p:spPr>
        </p:pic>
        <p:pic>
          <p:nvPicPr>
            <p:cNvPr id="336" name="图形 335"/>
            <p:cNvPicPr>
              <a:picLocks noChangeAspect="1"/>
            </p:cNvPicPr>
            <p:nvPr/>
          </p:nvPicPr>
          <p:blipFill>
            <a:blip r:embed="rId61" cstate="print">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734442" y="5376630"/>
              <a:ext cx="360000" cy="360000"/>
            </a:xfrm>
            <a:prstGeom prst="rect">
              <a:avLst/>
            </a:prstGeom>
          </p:spPr>
        </p:pic>
        <p:pic>
          <p:nvPicPr>
            <p:cNvPr id="337" name="图形 336"/>
            <p:cNvPicPr>
              <a:picLocks noChangeAspect="1"/>
            </p:cNvPicPr>
            <p:nvPr/>
          </p:nvPicPr>
          <p:blipFill>
            <a:blip r:embed="rId63" cstate="print">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7284720" y="5376630"/>
              <a:ext cx="360000" cy="360000"/>
            </a:xfrm>
            <a:prstGeom prst="rect">
              <a:avLst/>
            </a:prstGeom>
          </p:spPr>
        </p:pic>
        <p:pic>
          <p:nvPicPr>
            <p:cNvPr id="338" name="图形 337"/>
            <p:cNvPicPr>
              <a:picLocks noChangeAspect="1"/>
            </p:cNvPicPr>
            <p:nvPr/>
          </p:nvPicPr>
          <p:blipFill>
            <a:blip r:embed="rId65" cstate="print">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834998" y="5376630"/>
              <a:ext cx="360000" cy="360000"/>
            </a:xfrm>
            <a:prstGeom prst="rect">
              <a:avLst/>
            </a:prstGeom>
          </p:spPr>
        </p:pic>
        <p:pic>
          <p:nvPicPr>
            <p:cNvPr id="339" name="图形 338"/>
            <p:cNvPicPr>
              <a:picLocks noChangeAspect="1"/>
            </p:cNvPicPr>
            <p:nvPr/>
          </p:nvPicPr>
          <p:blipFill>
            <a:blip r:embed="rId67" cstate="print">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5276" y="5376630"/>
              <a:ext cx="360000" cy="360000"/>
            </a:xfrm>
            <a:prstGeom prst="rect">
              <a:avLst/>
            </a:prstGeom>
          </p:spPr>
        </p:pic>
        <p:pic>
          <p:nvPicPr>
            <p:cNvPr id="340" name="图形 339"/>
            <p:cNvPicPr>
              <a:picLocks noChangeAspect="1"/>
            </p:cNvPicPr>
            <p:nvPr/>
          </p:nvPicPr>
          <p:blipFill>
            <a:blip r:embed="rId69" cstate="print">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8935554" y="5376630"/>
              <a:ext cx="360000" cy="360000"/>
            </a:xfrm>
            <a:prstGeom prst="rect">
              <a:avLst/>
            </a:prstGeom>
          </p:spPr>
        </p:pic>
        <p:pic>
          <p:nvPicPr>
            <p:cNvPr id="341" name="图形 340"/>
            <p:cNvPicPr>
              <a:picLocks noChangeAspect="1"/>
            </p:cNvPicPr>
            <p:nvPr/>
          </p:nvPicPr>
          <p:blipFill>
            <a:blip r:embed="rId71" cstate="print">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485832" y="5376630"/>
              <a:ext cx="360000" cy="360000"/>
            </a:xfrm>
            <a:prstGeom prst="rect">
              <a:avLst/>
            </a:prstGeom>
          </p:spPr>
        </p:pic>
        <p:pic>
          <p:nvPicPr>
            <p:cNvPr id="342" name="图形 341"/>
            <p:cNvPicPr>
              <a:picLocks noChangeAspect="1"/>
            </p:cNvPicPr>
            <p:nvPr/>
          </p:nvPicPr>
          <p:blipFill>
            <a:blip r:embed="rId73" cstate="print">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10036110" y="5376630"/>
              <a:ext cx="360000" cy="360000"/>
            </a:xfrm>
            <a:prstGeom prst="rect">
              <a:avLst/>
            </a:prstGeom>
          </p:spPr>
        </p:pic>
        <p:pic>
          <p:nvPicPr>
            <p:cNvPr id="343" name="图形 342"/>
            <p:cNvPicPr>
              <a:picLocks noChangeAspect="1"/>
            </p:cNvPicPr>
            <p:nvPr/>
          </p:nvPicPr>
          <p:blipFill>
            <a:blip r:embed="rId75" cstate="print">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10586388" y="5376630"/>
              <a:ext cx="360000" cy="360000"/>
            </a:xfrm>
            <a:prstGeom prst="rect">
              <a:avLst/>
            </a:prstGeom>
          </p:spPr>
        </p:pic>
        <p:pic>
          <p:nvPicPr>
            <p:cNvPr id="344" name="图形 343"/>
            <p:cNvPicPr>
              <a:picLocks noChangeAspect="1"/>
            </p:cNvPicPr>
            <p:nvPr/>
          </p:nvPicPr>
          <p:blipFill>
            <a:blip r:embed="rId77" cstate="print">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136675" y="5376630"/>
              <a:ext cx="360000" cy="360000"/>
            </a:xfrm>
            <a:prstGeom prst="rect">
              <a:avLst/>
            </a:prstGeom>
          </p:spPr>
        </p:pic>
        <p:pic>
          <p:nvPicPr>
            <p:cNvPr id="345" name="图形 344"/>
            <p:cNvPicPr>
              <a:picLocks noChangeAspect="1"/>
            </p:cNvPicPr>
            <p:nvPr/>
          </p:nvPicPr>
          <p:blipFill>
            <a:blip r:embed="rId79" cstate="print">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81384" y="5376630"/>
              <a:ext cx="360000" cy="360000"/>
            </a:xfrm>
            <a:prstGeom prst="rect">
              <a:avLst/>
            </a:prstGeom>
          </p:spPr>
        </p:pic>
      </p:grpSp>
      <p:sp>
        <p:nvSpPr>
          <p:cNvPr id="171" name="文本框 170"/>
          <p:cNvSpPr txBox="1"/>
          <p:nvPr/>
        </p:nvSpPr>
        <p:spPr>
          <a:xfrm>
            <a:off x="695325" y="2563584"/>
            <a:ext cx="3424120" cy="400110"/>
          </a:xfrm>
          <a:prstGeom prst="rect">
            <a:avLst/>
          </a:prstGeom>
          <a:noFill/>
        </p:spPr>
        <p:txBody>
          <a:bodyPr wrap="square" lIns="0" rtlCol="0">
            <a:spAutoFit/>
          </a:bodyPr>
          <a:lstStyle/>
          <a:p>
            <a:r>
              <a:rPr lang="zh-CN" altLang="en-US" sz="2000" b="1" dirty="0">
                <a:solidFill>
                  <a:schemeClr val="accent1"/>
                </a:solidFill>
                <a:latin typeface="+mj-ea"/>
                <a:ea typeface="+mj-ea"/>
              </a:rPr>
              <a:t>管理类专业</a:t>
            </a:r>
            <a:endParaRPr lang="zh-CN" altLang="en-US" sz="2000" b="1" dirty="0">
              <a:solidFill>
                <a:schemeClr val="accent1"/>
              </a:solidFill>
              <a:latin typeface="+mj-ea"/>
              <a:ea typeface="+mj-ea"/>
            </a:endParaRPr>
          </a:p>
        </p:txBody>
      </p:sp>
      <p:grpSp>
        <p:nvGrpSpPr>
          <p:cNvPr id="172" name="组合 171"/>
          <p:cNvGrpSpPr/>
          <p:nvPr/>
        </p:nvGrpSpPr>
        <p:grpSpPr>
          <a:xfrm>
            <a:off x="649257" y="3071278"/>
            <a:ext cx="10893486" cy="360000"/>
            <a:chOff x="649257" y="3549117"/>
            <a:chExt cx="10893486" cy="360000"/>
          </a:xfrm>
          <a:solidFill>
            <a:schemeClr val="tx2"/>
          </a:solidFill>
        </p:grpSpPr>
        <p:pic>
          <p:nvPicPr>
            <p:cNvPr id="174" name="图形 173"/>
            <p:cNvPicPr>
              <a:picLocks noChangeAspect="1"/>
            </p:cNvPicPr>
            <p:nvPr/>
          </p:nvPicPr>
          <p:blipFill>
            <a:blip r:embed="rId81" cstate="print">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03651" y="3549117"/>
              <a:ext cx="360000" cy="360000"/>
            </a:xfrm>
            <a:prstGeom prst="rect">
              <a:avLst/>
            </a:prstGeom>
          </p:spPr>
        </p:pic>
        <p:pic>
          <p:nvPicPr>
            <p:cNvPr id="175" name="图形 174"/>
            <p:cNvPicPr>
              <a:picLocks noChangeAspect="1"/>
            </p:cNvPicPr>
            <p:nvPr/>
          </p:nvPicPr>
          <p:blipFill>
            <a:blip r:embed="rId83" cstate="print">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1758045" y="3549117"/>
              <a:ext cx="360000" cy="360000"/>
            </a:xfrm>
            <a:prstGeom prst="rect">
              <a:avLst/>
            </a:prstGeom>
          </p:spPr>
        </p:pic>
        <p:pic>
          <p:nvPicPr>
            <p:cNvPr id="176" name="图形 175"/>
            <p:cNvPicPr>
              <a:picLocks noChangeAspect="1"/>
            </p:cNvPicPr>
            <p:nvPr/>
          </p:nvPicPr>
          <p:blipFill>
            <a:blip r:embed="rId85" cstate="print">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2312439" y="3549117"/>
              <a:ext cx="360000" cy="360000"/>
            </a:xfrm>
            <a:prstGeom prst="rect">
              <a:avLst/>
            </a:prstGeom>
          </p:spPr>
        </p:pic>
        <p:pic>
          <p:nvPicPr>
            <p:cNvPr id="178" name="图形 177"/>
            <p:cNvPicPr>
              <a:picLocks noChangeAspect="1"/>
            </p:cNvPicPr>
            <p:nvPr/>
          </p:nvPicPr>
          <p:blipFill>
            <a:blip r:embed="rId87" cstate="print">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2866833" y="3549117"/>
              <a:ext cx="360000" cy="360000"/>
            </a:xfrm>
            <a:prstGeom prst="rect">
              <a:avLst/>
            </a:prstGeom>
          </p:spPr>
        </p:pic>
        <p:pic>
          <p:nvPicPr>
            <p:cNvPr id="179" name="图形 178"/>
            <p:cNvPicPr>
              <a:picLocks noChangeAspect="1"/>
            </p:cNvPicPr>
            <p:nvPr/>
          </p:nvPicPr>
          <p:blipFill>
            <a:blip r:embed="rId89" cstate="print">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421227" y="3549117"/>
              <a:ext cx="360000" cy="360000"/>
            </a:xfrm>
            <a:prstGeom prst="rect">
              <a:avLst/>
            </a:prstGeom>
          </p:spPr>
        </p:pic>
        <p:pic>
          <p:nvPicPr>
            <p:cNvPr id="180" name="图形 179"/>
            <p:cNvPicPr>
              <a:picLocks noChangeAspect="1"/>
            </p:cNvPicPr>
            <p:nvPr/>
          </p:nvPicPr>
          <p:blipFill>
            <a:blip r:embed="rId91" cstate="print">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975621" y="3549117"/>
              <a:ext cx="360000" cy="360000"/>
            </a:xfrm>
            <a:prstGeom prst="rect">
              <a:avLst/>
            </a:prstGeom>
          </p:spPr>
        </p:pic>
        <p:pic>
          <p:nvPicPr>
            <p:cNvPr id="181" name="图形 180"/>
            <p:cNvPicPr>
              <a:picLocks noChangeAspect="1"/>
            </p:cNvPicPr>
            <p:nvPr/>
          </p:nvPicPr>
          <p:blipFill>
            <a:blip r:embed="rId93" cstate="print">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530015" y="3549117"/>
              <a:ext cx="360000" cy="360000"/>
            </a:xfrm>
            <a:prstGeom prst="rect">
              <a:avLst/>
            </a:prstGeom>
          </p:spPr>
        </p:pic>
        <p:pic>
          <p:nvPicPr>
            <p:cNvPr id="182" name="图形 181"/>
            <p:cNvPicPr>
              <a:picLocks noChangeAspect="1"/>
            </p:cNvPicPr>
            <p:nvPr/>
          </p:nvPicPr>
          <p:blipFill>
            <a:blip r:embed="rId95" cstate="print">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5084409" y="3549117"/>
              <a:ext cx="360000" cy="360000"/>
            </a:xfrm>
            <a:prstGeom prst="rect">
              <a:avLst/>
            </a:prstGeom>
          </p:spPr>
        </p:pic>
        <p:pic>
          <p:nvPicPr>
            <p:cNvPr id="183" name="图形 182"/>
            <p:cNvPicPr>
              <a:picLocks noChangeAspect="1"/>
            </p:cNvPicPr>
            <p:nvPr/>
          </p:nvPicPr>
          <p:blipFill>
            <a:blip r:embed="rId97" cstate="print">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5638803" y="3549117"/>
              <a:ext cx="360000" cy="360000"/>
            </a:xfrm>
            <a:prstGeom prst="rect">
              <a:avLst/>
            </a:prstGeom>
          </p:spPr>
        </p:pic>
        <p:pic>
          <p:nvPicPr>
            <p:cNvPr id="184" name="图形 183"/>
            <p:cNvPicPr>
              <a:picLocks noChangeAspect="1"/>
            </p:cNvPicPr>
            <p:nvPr/>
          </p:nvPicPr>
          <p:blipFill>
            <a:blip r:embed="rId99" cstate="print">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6193197" y="3549117"/>
              <a:ext cx="360000" cy="360000"/>
            </a:xfrm>
            <a:prstGeom prst="rect">
              <a:avLst/>
            </a:prstGeom>
          </p:spPr>
        </p:pic>
        <p:pic>
          <p:nvPicPr>
            <p:cNvPr id="185" name="图形 184"/>
            <p:cNvPicPr>
              <a:picLocks noChangeAspect="1"/>
            </p:cNvPicPr>
            <p:nvPr/>
          </p:nvPicPr>
          <p:blipFill>
            <a:blip r:embed="rId101" cstate="print">
              <a:extLst>
                <a:ext uri="{28A0092B-C50C-407E-A947-70E740481C1C}">
                  <a14:useLocalDpi xmlns:a14="http://schemas.microsoft.com/office/drawing/2010/main" val="0"/>
                </a:ext>
                <a:ext uri="{96DAC541-7B7A-43D3-8B79-37D633B846F1}">
                  <asvg:svgBlip xmlns:asvg="http://schemas.microsoft.com/office/drawing/2016/SVG/main" r:embed="rId102"/>
                </a:ext>
              </a:extLst>
            </a:blip>
            <a:stretch>
              <a:fillRect/>
            </a:stretch>
          </p:blipFill>
          <p:spPr>
            <a:xfrm>
              <a:off x="6747591" y="3549117"/>
              <a:ext cx="360000" cy="360000"/>
            </a:xfrm>
            <a:prstGeom prst="rect">
              <a:avLst/>
            </a:prstGeom>
          </p:spPr>
        </p:pic>
        <p:pic>
          <p:nvPicPr>
            <p:cNvPr id="186" name="图形 185"/>
            <p:cNvPicPr>
              <a:picLocks noChangeAspect="1"/>
            </p:cNvPicPr>
            <p:nvPr/>
          </p:nvPicPr>
          <p:blipFill>
            <a:blip r:embed="rId103" cstate="print">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7301985" y="3549117"/>
              <a:ext cx="360000" cy="360000"/>
            </a:xfrm>
            <a:prstGeom prst="rect">
              <a:avLst/>
            </a:prstGeom>
          </p:spPr>
        </p:pic>
        <p:pic>
          <p:nvPicPr>
            <p:cNvPr id="187" name="图形 186"/>
            <p:cNvPicPr>
              <a:picLocks noChangeAspect="1"/>
            </p:cNvPicPr>
            <p:nvPr/>
          </p:nvPicPr>
          <p:blipFill>
            <a:blip r:embed="rId105" cstate="print">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a:off x="7856379" y="3549117"/>
              <a:ext cx="360000" cy="360000"/>
            </a:xfrm>
            <a:prstGeom prst="rect">
              <a:avLst/>
            </a:prstGeom>
          </p:spPr>
        </p:pic>
        <p:pic>
          <p:nvPicPr>
            <p:cNvPr id="188" name="图形 187"/>
            <p:cNvPicPr>
              <a:picLocks noChangeAspect="1"/>
            </p:cNvPicPr>
            <p:nvPr/>
          </p:nvPicPr>
          <p:blipFill>
            <a:blip r:embed="rId107" cstate="print">
              <a:extLst>
                <a:ext uri="{28A0092B-C50C-407E-A947-70E740481C1C}">
                  <a14:useLocalDpi xmlns:a14="http://schemas.microsoft.com/office/drawing/2010/main" val="0"/>
                </a:ext>
                <a:ext uri="{96DAC541-7B7A-43D3-8B79-37D633B846F1}">
                  <asvg:svgBlip xmlns:asvg="http://schemas.microsoft.com/office/drawing/2016/SVG/main" r:embed="rId108"/>
                </a:ext>
              </a:extLst>
            </a:blip>
            <a:stretch>
              <a:fillRect/>
            </a:stretch>
          </p:blipFill>
          <p:spPr>
            <a:xfrm>
              <a:off x="8410773" y="3549117"/>
              <a:ext cx="360000" cy="360000"/>
            </a:xfrm>
            <a:prstGeom prst="rect">
              <a:avLst/>
            </a:prstGeom>
          </p:spPr>
        </p:pic>
        <p:pic>
          <p:nvPicPr>
            <p:cNvPr id="189" name="图形 188"/>
            <p:cNvPicPr>
              <a:picLocks noChangeAspect="1"/>
            </p:cNvPicPr>
            <p:nvPr/>
          </p:nvPicPr>
          <p:blipFill>
            <a:blip r:embed="rId109" cstate="print">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8965167" y="3549117"/>
              <a:ext cx="360000" cy="360000"/>
            </a:xfrm>
            <a:prstGeom prst="rect">
              <a:avLst/>
            </a:prstGeom>
          </p:spPr>
        </p:pic>
        <p:pic>
          <p:nvPicPr>
            <p:cNvPr id="190" name="图形 189"/>
            <p:cNvPicPr>
              <a:picLocks noChangeAspect="1"/>
            </p:cNvPicPr>
            <p:nvPr/>
          </p:nvPicPr>
          <p:blipFill>
            <a:blip r:embed="rId111" cstate="print">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9519561" y="3549117"/>
              <a:ext cx="360000" cy="360000"/>
            </a:xfrm>
            <a:prstGeom prst="rect">
              <a:avLst/>
            </a:prstGeom>
          </p:spPr>
        </p:pic>
        <p:pic>
          <p:nvPicPr>
            <p:cNvPr id="191" name="图形 190"/>
            <p:cNvPicPr>
              <a:picLocks noChangeAspect="1"/>
            </p:cNvPicPr>
            <p:nvPr/>
          </p:nvPicPr>
          <p:blipFill>
            <a:blip r:embed="rId113" cstate="print">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10073955" y="3549117"/>
              <a:ext cx="360000" cy="360000"/>
            </a:xfrm>
            <a:prstGeom prst="rect">
              <a:avLst/>
            </a:prstGeom>
          </p:spPr>
        </p:pic>
        <p:pic>
          <p:nvPicPr>
            <p:cNvPr id="192" name="图形 191"/>
            <p:cNvPicPr>
              <a:picLocks noChangeAspect="1"/>
            </p:cNvPicPr>
            <p:nvPr/>
          </p:nvPicPr>
          <p:blipFill>
            <a:blip r:embed="rId115" cstate="print">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10628349" y="3549117"/>
              <a:ext cx="360000" cy="360000"/>
            </a:xfrm>
            <a:prstGeom prst="rect">
              <a:avLst/>
            </a:prstGeom>
          </p:spPr>
        </p:pic>
        <p:pic>
          <p:nvPicPr>
            <p:cNvPr id="193" name="图形 192"/>
            <p:cNvPicPr>
              <a:picLocks noChangeAspect="1"/>
            </p:cNvPicPr>
            <p:nvPr/>
          </p:nvPicPr>
          <p:blipFill>
            <a:blip r:embed="rId117" cstate="print">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11182743" y="3549117"/>
              <a:ext cx="360000" cy="360000"/>
            </a:xfrm>
            <a:prstGeom prst="rect">
              <a:avLst/>
            </a:prstGeom>
          </p:spPr>
        </p:pic>
        <p:pic>
          <p:nvPicPr>
            <p:cNvPr id="194" name="图形 193"/>
            <p:cNvPicPr>
              <a:picLocks noChangeAspect="1"/>
            </p:cNvPicPr>
            <p:nvPr/>
          </p:nvPicPr>
          <p:blipFill>
            <a:blip r:embed="rId119" cstate="print">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649257" y="3549117"/>
              <a:ext cx="360000" cy="360000"/>
            </a:xfrm>
            <a:prstGeom prst="rect">
              <a:avLst/>
            </a:prstGeom>
          </p:spPr>
        </p:pic>
      </p:grpSp>
      <p:grpSp>
        <p:nvGrpSpPr>
          <p:cNvPr id="195" name="组合 194"/>
          <p:cNvGrpSpPr/>
          <p:nvPr/>
        </p:nvGrpSpPr>
        <p:grpSpPr>
          <a:xfrm>
            <a:off x="665706" y="3538862"/>
            <a:ext cx="10896205" cy="360000"/>
            <a:chOff x="665706" y="4031945"/>
            <a:chExt cx="10896205" cy="360000"/>
          </a:xfrm>
          <a:solidFill>
            <a:schemeClr val="tx2"/>
          </a:solidFill>
        </p:grpSpPr>
        <p:pic>
          <p:nvPicPr>
            <p:cNvPr id="196" name="图形 195"/>
            <p:cNvPicPr>
              <a:picLocks noChangeAspect="1"/>
            </p:cNvPicPr>
            <p:nvPr/>
          </p:nvPicPr>
          <p:blipFill>
            <a:blip r:embed="rId117" cstate="print">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1220243" y="4031945"/>
              <a:ext cx="360000" cy="360000"/>
            </a:xfrm>
            <a:prstGeom prst="rect">
              <a:avLst/>
            </a:prstGeom>
          </p:spPr>
        </p:pic>
        <p:pic>
          <p:nvPicPr>
            <p:cNvPr id="197" name="图形 196"/>
            <p:cNvPicPr>
              <a:picLocks noChangeAspect="1"/>
            </p:cNvPicPr>
            <p:nvPr/>
          </p:nvPicPr>
          <p:blipFill>
            <a:blip r:embed="rId119" cstate="print">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1774780" y="4031945"/>
              <a:ext cx="360000" cy="360000"/>
            </a:xfrm>
            <a:prstGeom prst="rect">
              <a:avLst/>
            </a:prstGeom>
          </p:spPr>
        </p:pic>
        <p:pic>
          <p:nvPicPr>
            <p:cNvPr id="198" name="图形 197"/>
            <p:cNvPicPr>
              <a:picLocks noChangeAspect="1"/>
            </p:cNvPicPr>
            <p:nvPr/>
          </p:nvPicPr>
          <p:blipFill>
            <a:blip r:embed="rId81" cstate="print">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2329317" y="4031945"/>
              <a:ext cx="360000" cy="360000"/>
            </a:xfrm>
            <a:prstGeom prst="rect">
              <a:avLst/>
            </a:prstGeom>
          </p:spPr>
        </p:pic>
        <p:pic>
          <p:nvPicPr>
            <p:cNvPr id="199" name="图形 198"/>
            <p:cNvPicPr>
              <a:picLocks noChangeAspect="1"/>
            </p:cNvPicPr>
            <p:nvPr/>
          </p:nvPicPr>
          <p:blipFill>
            <a:blip r:embed="rId83" cstate="print">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883854" y="4031945"/>
              <a:ext cx="360000" cy="360000"/>
            </a:xfrm>
            <a:prstGeom prst="rect">
              <a:avLst/>
            </a:prstGeom>
          </p:spPr>
        </p:pic>
        <p:pic>
          <p:nvPicPr>
            <p:cNvPr id="200" name="图形 199"/>
            <p:cNvPicPr>
              <a:picLocks noChangeAspect="1"/>
            </p:cNvPicPr>
            <p:nvPr/>
          </p:nvPicPr>
          <p:blipFill>
            <a:blip r:embed="rId85" cstate="print">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3438391" y="4031945"/>
              <a:ext cx="360000" cy="360000"/>
            </a:xfrm>
            <a:prstGeom prst="rect">
              <a:avLst/>
            </a:prstGeom>
          </p:spPr>
        </p:pic>
        <p:pic>
          <p:nvPicPr>
            <p:cNvPr id="201" name="图形 200"/>
            <p:cNvPicPr>
              <a:picLocks noChangeAspect="1"/>
            </p:cNvPicPr>
            <p:nvPr/>
          </p:nvPicPr>
          <p:blipFill>
            <a:blip r:embed="rId87" cstate="print">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3992928" y="4031945"/>
              <a:ext cx="360000" cy="360000"/>
            </a:xfrm>
            <a:prstGeom prst="rect">
              <a:avLst/>
            </a:prstGeom>
          </p:spPr>
        </p:pic>
        <p:pic>
          <p:nvPicPr>
            <p:cNvPr id="202" name="图形 201"/>
            <p:cNvPicPr>
              <a:picLocks noChangeAspect="1"/>
            </p:cNvPicPr>
            <p:nvPr/>
          </p:nvPicPr>
          <p:blipFill>
            <a:blip r:embed="rId89" cstate="print">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547465" y="4031945"/>
              <a:ext cx="360000" cy="360000"/>
            </a:xfrm>
            <a:prstGeom prst="rect">
              <a:avLst/>
            </a:prstGeom>
          </p:spPr>
        </p:pic>
        <p:pic>
          <p:nvPicPr>
            <p:cNvPr id="203" name="图形 202"/>
            <p:cNvPicPr>
              <a:picLocks noChangeAspect="1"/>
            </p:cNvPicPr>
            <p:nvPr/>
          </p:nvPicPr>
          <p:blipFill>
            <a:blip r:embed="rId91" cstate="print">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5102002" y="4031945"/>
              <a:ext cx="360000" cy="360000"/>
            </a:xfrm>
            <a:prstGeom prst="rect">
              <a:avLst/>
            </a:prstGeom>
          </p:spPr>
        </p:pic>
        <p:pic>
          <p:nvPicPr>
            <p:cNvPr id="204" name="图形 203"/>
            <p:cNvPicPr>
              <a:picLocks noChangeAspect="1"/>
            </p:cNvPicPr>
            <p:nvPr/>
          </p:nvPicPr>
          <p:blipFill>
            <a:blip r:embed="rId93" cstate="print">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5656539" y="4031945"/>
              <a:ext cx="360000" cy="360000"/>
            </a:xfrm>
            <a:prstGeom prst="rect">
              <a:avLst/>
            </a:prstGeom>
          </p:spPr>
        </p:pic>
        <p:pic>
          <p:nvPicPr>
            <p:cNvPr id="205" name="图形 204"/>
            <p:cNvPicPr>
              <a:picLocks noChangeAspect="1"/>
            </p:cNvPicPr>
            <p:nvPr/>
          </p:nvPicPr>
          <p:blipFill>
            <a:blip r:embed="rId95" cstate="print">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6211076" y="4031945"/>
              <a:ext cx="360000" cy="360000"/>
            </a:xfrm>
            <a:prstGeom prst="rect">
              <a:avLst/>
            </a:prstGeom>
          </p:spPr>
        </p:pic>
        <p:pic>
          <p:nvPicPr>
            <p:cNvPr id="206" name="图形 205"/>
            <p:cNvPicPr>
              <a:picLocks noChangeAspect="1"/>
            </p:cNvPicPr>
            <p:nvPr/>
          </p:nvPicPr>
          <p:blipFill>
            <a:blip r:embed="rId97" cstate="print">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765613" y="4031945"/>
              <a:ext cx="360000" cy="360000"/>
            </a:xfrm>
            <a:prstGeom prst="rect">
              <a:avLst/>
            </a:prstGeom>
          </p:spPr>
        </p:pic>
        <p:pic>
          <p:nvPicPr>
            <p:cNvPr id="207" name="图形 206"/>
            <p:cNvPicPr>
              <a:picLocks noChangeAspect="1"/>
            </p:cNvPicPr>
            <p:nvPr/>
          </p:nvPicPr>
          <p:blipFill>
            <a:blip r:embed="rId99" cstate="print">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7320150" y="4031945"/>
              <a:ext cx="360000" cy="360000"/>
            </a:xfrm>
            <a:prstGeom prst="rect">
              <a:avLst/>
            </a:prstGeom>
          </p:spPr>
        </p:pic>
        <p:pic>
          <p:nvPicPr>
            <p:cNvPr id="208" name="图形 207"/>
            <p:cNvPicPr>
              <a:picLocks noChangeAspect="1"/>
            </p:cNvPicPr>
            <p:nvPr/>
          </p:nvPicPr>
          <p:blipFill>
            <a:blip r:embed="rId101" cstate="print">
              <a:extLst>
                <a:ext uri="{28A0092B-C50C-407E-A947-70E740481C1C}">
                  <a14:useLocalDpi xmlns:a14="http://schemas.microsoft.com/office/drawing/2010/main" val="0"/>
                </a:ext>
                <a:ext uri="{96DAC541-7B7A-43D3-8B79-37D633B846F1}">
                  <asvg:svgBlip xmlns:asvg="http://schemas.microsoft.com/office/drawing/2016/SVG/main" r:embed="rId102"/>
                </a:ext>
              </a:extLst>
            </a:blip>
            <a:stretch>
              <a:fillRect/>
            </a:stretch>
          </p:blipFill>
          <p:spPr>
            <a:xfrm>
              <a:off x="7874687" y="4031945"/>
              <a:ext cx="360000" cy="360000"/>
            </a:xfrm>
            <a:prstGeom prst="rect">
              <a:avLst/>
            </a:prstGeom>
          </p:spPr>
        </p:pic>
        <p:pic>
          <p:nvPicPr>
            <p:cNvPr id="209" name="图形 208"/>
            <p:cNvPicPr>
              <a:picLocks noChangeAspect="1"/>
            </p:cNvPicPr>
            <p:nvPr/>
          </p:nvPicPr>
          <p:blipFill>
            <a:blip r:embed="rId103" cstate="print">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8406716" y="4031945"/>
              <a:ext cx="360000" cy="360000"/>
            </a:xfrm>
            <a:prstGeom prst="rect">
              <a:avLst/>
            </a:prstGeom>
          </p:spPr>
        </p:pic>
        <p:pic>
          <p:nvPicPr>
            <p:cNvPr id="210" name="图形 209"/>
            <p:cNvPicPr>
              <a:picLocks noChangeAspect="1"/>
            </p:cNvPicPr>
            <p:nvPr/>
          </p:nvPicPr>
          <p:blipFill>
            <a:blip r:embed="rId105" cstate="print">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a:off x="8983761" y="4031945"/>
              <a:ext cx="360000" cy="360000"/>
            </a:xfrm>
            <a:prstGeom prst="rect">
              <a:avLst/>
            </a:prstGeom>
          </p:spPr>
        </p:pic>
        <p:pic>
          <p:nvPicPr>
            <p:cNvPr id="211" name="图形 210"/>
            <p:cNvPicPr>
              <a:picLocks noChangeAspect="1"/>
            </p:cNvPicPr>
            <p:nvPr/>
          </p:nvPicPr>
          <p:blipFill>
            <a:blip r:embed="rId107" cstate="print">
              <a:extLst>
                <a:ext uri="{28A0092B-C50C-407E-A947-70E740481C1C}">
                  <a14:useLocalDpi xmlns:a14="http://schemas.microsoft.com/office/drawing/2010/main" val="0"/>
                </a:ext>
                <a:ext uri="{96DAC541-7B7A-43D3-8B79-37D633B846F1}">
                  <asvg:svgBlip xmlns:asvg="http://schemas.microsoft.com/office/drawing/2016/SVG/main" r:embed="rId108"/>
                </a:ext>
              </a:extLst>
            </a:blip>
            <a:stretch>
              <a:fillRect/>
            </a:stretch>
          </p:blipFill>
          <p:spPr>
            <a:xfrm>
              <a:off x="9538298" y="4031945"/>
              <a:ext cx="360000" cy="360000"/>
            </a:xfrm>
            <a:prstGeom prst="rect">
              <a:avLst/>
            </a:prstGeom>
          </p:spPr>
        </p:pic>
        <p:pic>
          <p:nvPicPr>
            <p:cNvPr id="212" name="图形 211"/>
            <p:cNvPicPr>
              <a:picLocks noChangeAspect="1"/>
            </p:cNvPicPr>
            <p:nvPr/>
          </p:nvPicPr>
          <p:blipFill>
            <a:blip r:embed="rId109" cstate="print">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10092835" y="4031945"/>
              <a:ext cx="360000" cy="360000"/>
            </a:xfrm>
            <a:prstGeom prst="rect">
              <a:avLst/>
            </a:prstGeom>
          </p:spPr>
        </p:pic>
        <p:pic>
          <p:nvPicPr>
            <p:cNvPr id="213" name="图形 212"/>
            <p:cNvPicPr>
              <a:picLocks noChangeAspect="1"/>
            </p:cNvPicPr>
            <p:nvPr/>
          </p:nvPicPr>
          <p:blipFill>
            <a:blip r:embed="rId111" cstate="print">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10647372" y="4031945"/>
              <a:ext cx="360000" cy="360000"/>
            </a:xfrm>
            <a:prstGeom prst="rect">
              <a:avLst/>
            </a:prstGeom>
          </p:spPr>
        </p:pic>
        <p:pic>
          <p:nvPicPr>
            <p:cNvPr id="214" name="图形 213"/>
            <p:cNvPicPr>
              <a:picLocks noChangeAspect="1"/>
            </p:cNvPicPr>
            <p:nvPr/>
          </p:nvPicPr>
          <p:blipFill>
            <a:blip r:embed="rId113" cstate="print">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11201911" y="4031945"/>
              <a:ext cx="360000" cy="360000"/>
            </a:xfrm>
            <a:prstGeom prst="rect">
              <a:avLst/>
            </a:prstGeom>
          </p:spPr>
        </p:pic>
        <p:pic>
          <p:nvPicPr>
            <p:cNvPr id="215" name="图形 214"/>
            <p:cNvPicPr>
              <a:picLocks noChangeAspect="1"/>
            </p:cNvPicPr>
            <p:nvPr/>
          </p:nvPicPr>
          <p:blipFill>
            <a:blip r:embed="rId115" cstate="print">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665706" y="4031945"/>
              <a:ext cx="360000" cy="360000"/>
            </a:xfrm>
            <a:prstGeom prst="rect">
              <a:avLst/>
            </a:prstGeom>
          </p:spPr>
        </p:pic>
      </p:grpSp>
      <p:grpSp>
        <p:nvGrpSpPr>
          <p:cNvPr id="3" name="组合 2"/>
          <p:cNvGrpSpPr/>
          <p:nvPr/>
        </p:nvGrpSpPr>
        <p:grpSpPr>
          <a:xfrm>
            <a:off x="659417" y="4006446"/>
            <a:ext cx="10873166" cy="360002"/>
            <a:chOff x="659417" y="4514771"/>
            <a:chExt cx="10873166" cy="360002"/>
          </a:xfrm>
          <a:solidFill>
            <a:schemeClr val="tx2"/>
          </a:solidFill>
        </p:grpSpPr>
        <p:pic>
          <p:nvPicPr>
            <p:cNvPr id="217" name="图形 216"/>
            <p:cNvPicPr>
              <a:picLocks noChangeAspect="1"/>
            </p:cNvPicPr>
            <p:nvPr/>
          </p:nvPicPr>
          <p:blipFill>
            <a:blip r:embed="rId121" cstate="print">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1212742" y="4514773"/>
              <a:ext cx="360000" cy="360000"/>
            </a:xfrm>
            <a:prstGeom prst="rect">
              <a:avLst/>
            </a:prstGeom>
          </p:spPr>
        </p:pic>
        <p:pic>
          <p:nvPicPr>
            <p:cNvPr id="218" name="图形 217"/>
            <p:cNvPicPr>
              <a:picLocks noChangeAspect="1"/>
            </p:cNvPicPr>
            <p:nvPr/>
          </p:nvPicPr>
          <p:blipFill>
            <a:blip r:embed="rId123" cstate="print">
              <a:extLst>
                <a:ext uri="{28A0092B-C50C-407E-A947-70E740481C1C}">
                  <a14:useLocalDpi xmlns:a14="http://schemas.microsoft.com/office/drawing/2010/main" val="0"/>
                </a:ext>
                <a:ext uri="{96DAC541-7B7A-43D3-8B79-37D633B846F1}">
                  <asvg:svgBlip xmlns:asvg="http://schemas.microsoft.com/office/drawing/2016/SVG/main" r:embed="rId124"/>
                </a:ext>
              </a:extLst>
            </a:blip>
            <a:stretch>
              <a:fillRect/>
            </a:stretch>
          </p:blipFill>
          <p:spPr>
            <a:xfrm>
              <a:off x="1766067" y="4514773"/>
              <a:ext cx="360000" cy="360000"/>
            </a:xfrm>
            <a:prstGeom prst="rect">
              <a:avLst/>
            </a:prstGeom>
          </p:spPr>
        </p:pic>
        <p:pic>
          <p:nvPicPr>
            <p:cNvPr id="219" name="图形 218"/>
            <p:cNvPicPr>
              <a:picLocks noChangeAspect="1"/>
            </p:cNvPicPr>
            <p:nvPr/>
          </p:nvPicPr>
          <p:blipFill>
            <a:blip r:embed="rId125" cstate="print">
              <a:extLst>
                <a:ext uri="{28A0092B-C50C-407E-A947-70E740481C1C}">
                  <a14:useLocalDpi xmlns:a14="http://schemas.microsoft.com/office/drawing/2010/main" val="0"/>
                </a:ext>
                <a:ext uri="{96DAC541-7B7A-43D3-8B79-37D633B846F1}">
                  <asvg:svgBlip xmlns:asvg="http://schemas.microsoft.com/office/drawing/2016/SVG/main" r:embed="rId126"/>
                </a:ext>
              </a:extLst>
            </a:blip>
            <a:stretch>
              <a:fillRect/>
            </a:stretch>
          </p:blipFill>
          <p:spPr>
            <a:xfrm>
              <a:off x="2319392" y="4514773"/>
              <a:ext cx="360000" cy="360000"/>
            </a:xfrm>
            <a:prstGeom prst="rect">
              <a:avLst/>
            </a:prstGeom>
          </p:spPr>
        </p:pic>
        <p:pic>
          <p:nvPicPr>
            <p:cNvPr id="220" name="图形 219"/>
            <p:cNvPicPr>
              <a:picLocks noChangeAspect="1"/>
            </p:cNvPicPr>
            <p:nvPr/>
          </p:nvPicPr>
          <p:blipFill>
            <a:blip r:embed="rId127" cstate="print">
              <a:extLst>
                <a:ext uri="{28A0092B-C50C-407E-A947-70E740481C1C}">
                  <a14:useLocalDpi xmlns:a14="http://schemas.microsoft.com/office/drawing/2010/main" val="0"/>
                </a:ext>
                <a:ext uri="{96DAC541-7B7A-43D3-8B79-37D633B846F1}">
                  <asvg:svgBlip xmlns:asvg="http://schemas.microsoft.com/office/drawing/2016/SVG/main" r:embed="rId128"/>
                </a:ext>
              </a:extLst>
            </a:blip>
            <a:stretch>
              <a:fillRect/>
            </a:stretch>
          </p:blipFill>
          <p:spPr>
            <a:xfrm>
              <a:off x="2872717" y="4514773"/>
              <a:ext cx="360000" cy="360000"/>
            </a:xfrm>
            <a:prstGeom prst="rect">
              <a:avLst/>
            </a:prstGeom>
          </p:spPr>
        </p:pic>
        <p:pic>
          <p:nvPicPr>
            <p:cNvPr id="221" name="图形 220"/>
            <p:cNvPicPr>
              <a:picLocks noChangeAspect="1"/>
            </p:cNvPicPr>
            <p:nvPr/>
          </p:nvPicPr>
          <p:blipFill>
            <a:blip r:embed="rId129" cstate="print">
              <a:extLst>
                <a:ext uri="{28A0092B-C50C-407E-A947-70E740481C1C}">
                  <a14:useLocalDpi xmlns:a14="http://schemas.microsoft.com/office/drawing/2010/main" val="0"/>
                </a:ext>
                <a:ext uri="{96DAC541-7B7A-43D3-8B79-37D633B846F1}">
                  <asvg:svgBlip xmlns:asvg="http://schemas.microsoft.com/office/drawing/2016/SVG/main" r:embed="rId130"/>
                </a:ext>
              </a:extLst>
            </a:blip>
            <a:stretch>
              <a:fillRect/>
            </a:stretch>
          </p:blipFill>
          <p:spPr>
            <a:xfrm>
              <a:off x="3426042" y="4514773"/>
              <a:ext cx="360000" cy="360000"/>
            </a:xfrm>
            <a:prstGeom prst="rect">
              <a:avLst/>
            </a:prstGeom>
          </p:spPr>
        </p:pic>
        <p:pic>
          <p:nvPicPr>
            <p:cNvPr id="222" name="图形 221"/>
            <p:cNvPicPr>
              <a:picLocks noChangeAspect="1"/>
            </p:cNvPicPr>
            <p:nvPr/>
          </p:nvPicPr>
          <p:blipFill>
            <a:blip r:embed="rId131" cstate="print">
              <a:extLst>
                <a:ext uri="{28A0092B-C50C-407E-A947-70E740481C1C}">
                  <a14:useLocalDpi xmlns:a14="http://schemas.microsoft.com/office/drawing/2010/main" val="0"/>
                </a:ext>
                <a:ext uri="{96DAC541-7B7A-43D3-8B79-37D633B846F1}">
                  <asvg:svgBlip xmlns:asvg="http://schemas.microsoft.com/office/drawing/2016/SVG/main" r:embed="rId132"/>
                </a:ext>
              </a:extLst>
            </a:blip>
            <a:stretch>
              <a:fillRect/>
            </a:stretch>
          </p:blipFill>
          <p:spPr>
            <a:xfrm>
              <a:off x="3979367" y="4514773"/>
              <a:ext cx="360000" cy="360000"/>
            </a:xfrm>
            <a:prstGeom prst="rect">
              <a:avLst/>
            </a:prstGeom>
          </p:spPr>
        </p:pic>
        <p:pic>
          <p:nvPicPr>
            <p:cNvPr id="223" name="图形 222"/>
            <p:cNvPicPr>
              <a:picLocks noChangeAspect="1"/>
            </p:cNvPicPr>
            <p:nvPr/>
          </p:nvPicPr>
          <p:blipFill>
            <a:blip r:embed="rId133" cstate="print">
              <a:extLst>
                <a:ext uri="{28A0092B-C50C-407E-A947-70E740481C1C}">
                  <a14:useLocalDpi xmlns:a14="http://schemas.microsoft.com/office/drawing/2010/main" val="0"/>
                </a:ext>
                <a:ext uri="{96DAC541-7B7A-43D3-8B79-37D633B846F1}">
                  <asvg:svgBlip xmlns:asvg="http://schemas.microsoft.com/office/drawing/2016/SVG/main" r:embed="rId134"/>
                </a:ext>
              </a:extLst>
            </a:blip>
            <a:stretch>
              <a:fillRect/>
            </a:stretch>
          </p:blipFill>
          <p:spPr>
            <a:xfrm>
              <a:off x="4532692" y="4514773"/>
              <a:ext cx="360000" cy="360000"/>
            </a:xfrm>
            <a:prstGeom prst="rect">
              <a:avLst/>
            </a:prstGeom>
          </p:spPr>
        </p:pic>
        <p:pic>
          <p:nvPicPr>
            <p:cNvPr id="224" name="图形 223"/>
            <p:cNvPicPr>
              <a:picLocks noChangeAspect="1"/>
            </p:cNvPicPr>
            <p:nvPr/>
          </p:nvPicPr>
          <p:blipFill>
            <a:blip r:embed="rId135" cstate="print">
              <a:extLst>
                <a:ext uri="{28A0092B-C50C-407E-A947-70E740481C1C}">
                  <a14:useLocalDpi xmlns:a14="http://schemas.microsoft.com/office/drawing/2010/main" val="0"/>
                </a:ext>
                <a:ext uri="{96DAC541-7B7A-43D3-8B79-37D633B846F1}">
                  <asvg:svgBlip xmlns:asvg="http://schemas.microsoft.com/office/drawing/2016/SVG/main" r:embed="rId136"/>
                </a:ext>
              </a:extLst>
            </a:blip>
            <a:stretch>
              <a:fillRect/>
            </a:stretch>
          </p:blipFill>
          <p:spPr>
            <a:xfrm>
              <a:off x="5086017" y="4514773"/>
              <a:ext cx="360000" cy="360000"/>
            </a:xfrm>
            <a:prstGeom prst="rect">
              <a:avLst/>
            </a:prstGeom>
          </p:spPr>
        </p:pic>
        <p:pic>
          <p:nvPicPr>
            <p:cNvPr id="226" name="图形 225"/>
            <p:cNvPicPr>
              <a:picLocks noChangeAspect="1"/>
            </p:cNvPicPr>
            <p:nvPr/>
          </p:nvPicPr>
          <p:blipFill>
            <a:blip r:embed="rId137" cstate="print">
              <a:extLst>
                <a:ext uri="{28A0092B-C50C-407E-A947-70E740481C1C}">
                  <a14:useLocalDpi xmlns:a14="http://schemas.microsoft.com/office/drawing/2010/main" val="0"/>
                </a:ext>
                <a:ext uri="{96DAC541-7B7A-43D3-8B79-37D633B846F1}">
                  <asvg:svgBlip xmlns:asvg="http://schemas.microsoft.com/office/drawing/2016/SVG/main" r:embed="rId138"/>
                </a:ext>
              </a:extLst>
            </a:blip>
            <a:stretch>
              <a:fillRect/>
            </a:stretch>
          </p:blipFill>
          <p:spPr>
            <a:xfrm>
              <a:off x="6192667" y="4514773"/>
              <a:ext cx="360000" cy="360000"/>
            </a:xfrm>
            <a:prstGeom prst="rect">
              <a:avLst/>
            </a:prstGeom>
          </p:spPr>
        </p:pic>
        <p:pic>
          <p:nvPicPr>
            <p:cNvPr id="227" name="图形 226"/>
            <p:cNvPicPr>
              <a:picLocks noChangeAspect="1"/>
            </p:cNvPicPr>
            <p:nvPr/>
          </p:nvPicPr>
          <p:blipFill>
            <a:blip r:embed="rId139" cstate="print">
              <a:extLst>
                <a:ext uri="{28A0092B-C50C-407E-A947-70E740481C1C}">
                  <a14:useLocalDpi xmlns:a14="http://schemas.microsoft.com/office/drawing/2010/main" val="0"/>
                </a:ext>
                <a:ext uri="{96DAC541-7B7A-43D3-8B79-37D633B846F1}">
                  <asvg:svgBlip xmlns:asvg="http://schemas.microsoft.com/office/drawing/2016/SVG/main" r:embed="rId140"/>
                </a:ext>
              </a:extLst>
            </a:blip>
            <a:stretch>
              <a:fillRect/>
            </a:stretch>
          </p:blipFill>
          <p:spPr>
            <a:xfrm>
              <a:off x="6745992" y="4514773"/>
              <a:ext cx="360000" cy="360000"/>
            </a:xfrm>
            <a:prstGeom prst="rect">
              <a:avLst/>
            </a:prstGeom>
          </p:spPr>
        </p:pic>
        <p:pic>
          <p:nvPicPr>
            <p:cNvPr id="228" name="图形 227"/>
            <p:cNvPicPr>
              <a:picLocks noChangeAspect="1"/>
            </p:cNvPicPr>
            <p:nvPr/>
          </p:nvPicPr>
          <p:blipFill>
            <a:blip r:embed="rId141" cstate="print">
              <a:extLst>
                <a:ext uri="{28A0092B-C50C-407E-A947-70E740481C1C}">
                  <a14:useLocalDpi xmlns:a14="http://schemas.microsoft.com/office/drawing/2010/main" val="0"/>
                </a:ext>
                <a:ext uri="{96DAC541-7B7A-43D3-8B79-37D633B846F1}">
                  <asvg:svgBlip xmlns:asvg="http://schemas.microsoft.com/office/drawing/2016/SVG/main" r:embed="rId142"/>
                </a:ext>
              </a:extLst>
            </a:blip>
            <a:stretch>
              <a:fillRect/>
            </a:stretch>
          </p:blipFill>
          <p:spPr>
            <a:xfrm>
              <a:off x="7299317" y="4514773"/>
              <a:ext cx="360000" cy="360000"/>
            </a:xfrm>
            <a:prstGeom prst="rect">
              <a:avLst/>
            </a:prstGeom>
          </p:spPr>
        </p:pic>
        <p:pic>
          <p:nvPicPr>
            <p:cNvPr id="229" name="图形 228"/>
            <p:cNvPicPr>
              <a:picLocks noChangeAspect="1"/>
            </p:cNvPicPr>
            <p:nvPr/>
          </p:nvPicPr>
          <p:blipFill>
            <a:blip r:embed="rId143" cstate="print">
              <a:extLst>
                <a:ext uri="{28A0092B-C50C-407E-A947-70E740481C1C}">
                  <a14:useLocalDpi xmlns:a14="http://schemas.microsoft.com/office/drawing/2010/main" val="0"/>
                </a:ext>
                <a:ext uri="{96DAC541-7B7A-43D3-8B79-37D633B846F1}">
                  <asvg:svgBlip xmlns:asvg="http://schemas.microsoft.com/office/drawing/2016/SVG/main" r:embed="rId144"/>
                </a:ext>
              </a:extLst>
            </a:blip>
            <a:stretch>
              <a:fillRect/>
            </a:stretch>
          </p:blipFill>
          <p:spPr>
            <a:xfrm>
              <a:off x="7852642" y="4514773"/>
              <a:ext cx="360000" cy="360000"/>
            </a:xfrm>
            <a:prstGeom prst="rect">
              <a:avLst/>
            </a:prstGeom>
          </p:spPr>
        </p:pic>
        <p:pic>
          <p:nvPicPr>
            <p:cNvPr id="231" name="图形 230"/>
            <p:cNvPicPr>
              <a:picLocks noChangeAspect="1"/>
            </p:cNvPicPr>
            <p:nvPr/>
          </p:nvPicPr>
          <p:blipFill>
            <a:blip r:embed="rId145" cstate="print">
              <a:extLst>
                <a:ext uri="{28A0092B-C50C-407E-A947-70E740481C1C}">
                  <a14:useLocalDpi xmlns:a14="http://schemas.microsoft.com/office/drawing/2010/main" val="0"/>
                </a:ext>
                <a:ext uri="{96DAC541-7B7A-43D3-8B79-37D633B846F1}">
                  <asvg:svgBlip xmlns:asvg="http://schemas.microsoft.com/office/drawing/2016/SVG/main" r:embed="rId146"/>
                </a:ext>
              </a:extLst>
            </a:blip>
            <a:stretch>
              <a:fillRect/>
            </a:stretch>
          </p:blipFill>
          <p:spPr>
            <a:xfrm>
              <a:off x="8959292" y="4514773"/>
              <a:ext cx="360000" cy="360000"/>
            </a:xfrm>
            <a:prstGeom prst="rect">
              <a:avLst/>
            </a:prstGeom>
          </p:spPr>
        </p:pic>
        <p:pic>
          <p:nvPicPr>
            <p:cNvPr id="232" name="图形 231"/>
            <p:cNvPicPr>
              <a:picLocks noChangeAspect="1"/>
            </p:cNvPicPr>
            <p:nvPr/>
          </p:nvPicPr>
          <p:blipFill>
            <a:blip r:embed="rId147" cstate="print">
              <a:extLst>
                <a:ext uri="{28A0092B-C50C-407E-A947-70E740481C1C}">
                  <a14:useLocalDpi xmlns:a14="http://schemas.microsoft.com/office/drawing/2010/main" val="0"/>
                </a:ext>
                <a:ext uri="{96DAC541-7B7A-43D3-8B79-37D633B846F1}">
                  <asvg:svgBlip xmlns:asvg="http://schemas.microsoft.com/office/drawing/2016/SVG/main" r:embed="rId148"/>
                </a:ext>
              </a:extLst>
            </a:blip>
            <a:stretch>
              <a:fillRect/>
            </a:stretch>
          </p:blipFill>
          <p:spPr>
            <a:xfrm>
              <a:off x="9512617" y="4514773"/>
              <a:ext cx="360000" cy="360000"/>
            </a:xfrm>
            <a:prstGeom prst="rect">
              <a:avLst/>
            </a:prstGeom>
          </p:spPr>
        </p:pic>
        <p:pic>
          <p:nvPicPr>
            <p:cNvPr id="233" name="图形 232"/>
            <p:cNvPicPr>
              <a:picLocks noChangeAspect="1"/>
            </p:cNvPicPr>
            <p:nvPr/>
          </p:nvPicPr>
          <p:blipFill>
            <a:blip r:embed="rId149" cstate="print">
              <a:extLst>
                <a:ext uri="{28A0092B-C50C-407E-A947-70E740481C1C}">
                  <a14:useLocalDpi xmlns:a14="http://schemas.microsoft.com/office/drawing/2010/main" val="0"/>
                </a:ext>
                <a:ext uri="{96DAC541-7B7A-43D3-8B79-37D633B846F1}">
                  <asvg:svgBlip xmlns:asvg="http://schemas.microsoft.com/office/drawing/2016/SVG/main" r:embed="rId150"/>
                </a:ext>
              </a:extLst>
            </a:blip>
            <a:stretch>
              <a:fillRect/>
            </a:stretch>
          </p:blipFill>
          <p:spPr>
            <a:xfrm>
              <a:off x="10065942" y="4514773"/>
              <a:ext cx="360000" cy="360000"/>
            </a:xfrm>
            <a:prstGeom prst="rect">
              <a:avLst/>
            </a:prstGeom>
          </p:spPr>
        </p:pic>
        <p:pic>
          <p:nvPicPr>
            <p:cNvPr id="234" name="图形 233"/>
            <p:cNvPicPr>
              <a:picLocks noChangeAspect="1"/>
            </p:cNvPicPr>
            <p:nvPr/>
          </p:nvPicPr>
          <p:blipFill>
            <a:blip r:embed="rId151" cstate="print">
              <a:extLst>
                <a:ext uri="{28A0092B-C50C-407E-A947-70E740481C1C}">
                  <a14:useLocalDpi xmlns:a14="http://schemas.microsoft.com/office/drawing/2010/main" val="0"/>
                </a:ext>
                <a:ext uri="{96DAC541-7B7A-43D3-8B79-37D633B846F1}">
                  <asvg:svgBlip xmlns:asvg="http://schemas.microsoft.com/office/drawing/2016/SVG/main" r:embed="rId152"/>
                </a:ext>
              </a:extLst>
            </a:blip>
            <a:stretch>
              <a:fillRect/>
            </a:stretch>
          </p:blipFill>
          <p:spPr>
            <a:xfrm>
              <a:off x="10619267" y="4514773"/>
              <a:ext cx="360000" cy="360000"/>
            </a:xfrm>
            <a:prstGeom prst="rect">
              <a:avLst/>
            </a:prstGeom>
          </p:spPr>
        </p:pic>
        <p:pic>
          <p:nvPicPr>
            <p:cNvPr id="235" name="图形 234"/>
            <p:cNvPicPr>
              <a:picLocks noChangeAspect="1"/>
            </p:cNvPicPr>
            <p:nvPr/>
          </p:nvPicPr>
          <p:blipFill>
            <a:blip r:embed="rId153" cstate="print">
              <a:extLst>
                <a:ext uri="{28A0092B-C50C-407E-A947-70E740481C1C}">
                  <a14:useLocalDpi xmlns:a14="http://schemas.microsoft.com/office/drawing/2010/main" val="0"/>
                </a:ext>
                <a:ext uri="{96DAC541-7B7A-43D3-8B79-37D633B846F1}">
                  <asvg:svgBlip xmlns:asvg="http://schemas.microsoft.com/office/drawing/2016/SVG/main" r:embed="rId154"/>
                </a:ext>
              </a:extLst>
            </a:blip>
            <a:stretch>
              <a:fillRect/>
            </a:stretch>
          </p:blipFill>
          <p:spPr>
            <a:xfrm>
              <a:off x="11172583" y="4514773"/>
              <a:ext cx="360000" cy="360000"/>
            </a:xfrm>
            <a:prstGeom prst="rect">
              <a:avLst/>
            </a:prstGeom>
          </p:spPr>
        </p:pic>
        <p:pic>
          <p:nvPicPr>
            <p:cNvPr id="236" name="图形 235"/>
            <p:cNvPicPr>
              <a:picLocks noChangeAspect="1"/>
            </p:cNvPicPr>
            <p:nvPr/>
          </p:nvPicPr>
          <p:blipFill>
            <a:blip r:embed="rId155" cstate="print">
              <a:extLst>
                <a:ext uri="{28A0092B-C50C-407E-A947-70E740481C1C}">
                  <a14:useLocalDpi xmlns:a14="http://schemas.microsoft.com/office/drawing/2010/main" val="0"/>
                </a:ext>
                <a:ext uri="{96DAC541-7B7A-43D3-8B79-37D633B846F1}">
                  <asvg:svgBlip xmlns:asvg="http://schemas.microsoft.com/office/drawing/2016/SVG/main" r:embed="rId156"/>
                </a:ext>
              </a:extLst>
            </a:blip>
            <a:stretch>
              <a:fillRect/>
            </a:stretch>
          </p:blipFill>
          <p:spPr>
            <a:xfrm>
              <a:off x="659417" y="4514773"/>
              <a:ext cx="360000" cy="360000"/>
            </a:xfrm>
            <a:prstGeom prst="rect">
              <a:avLst/>
            </a:prstGeom>
          </p:spPr>
        </p:pic>
        <p:pic>
          <p:nvPicPr>
            <p:cNvPr id="274" name="图形 273"/>
            <p:cNvPicPr>
              <a:picLocks noChangeAspect="1"/>
            </p:cNvPicPr>
            <p:nvPr/>
          </p:nvPicPr>
          <p:blipFill>
            <a:blip r:embed="rId157" cstate="print">
              <a:extLst>
                <a:ext uri="{28A0092B-C50C-407E-A947-70E740481C1C}">
                  <a14:useLocalDpi xmlns:a14="http://schemas.microsoft.com/office/drawing/2010/main" val="0"/>
                </a:ext>
                <a:ext uri="{96DAC541-7B7A-43D3-8B79-37D633B846F1}">
                  <asvg:svgBlip xmlns:asvg="http://schemas.microsoft.com/office/drawing/2016/SVG/main" r:embed="rId158"/>
                </a:ext>
              </a:extLst>
            </a:blip>
            <a:stretch>
              <a:fillRect/>
            </a:stretch>
          </p:blipFill>
          <p:spPr>
            <a:xfrm>
              <a:off x="8405958" y="4514771"/>
              <a:ext cx="360000" cy="360000"/>
            </a:xfrm>
            <a:prstGeom prst="rect">
              <a:avLst/>
            </a:prstGeom>
          </p:spPr>
        </p:pic>
        <p:pic>
          <p:nvPicPr>
            <p:cNvPr id="275" name="图形 274"/>
            <p:cNvPicPr>
              <a:picLocks noChangeAspect="1"/>
            </p:cNvPicPr>
            <p:nvPr/>
          </p:nvPicPr>
          <p:blipFill>
            <a:blip r:embed="rId159" cstate="print">
              <a:extLst>
                <a:ext uri="{28A0092B-C50C-407E-A947-70E740481C1C}">
                  <a14:useLocalDpi xmlns:a14="http://schemas.microsoft.com/office/drawing/2010/main" val="0"/>
                </a:ext>
                <a:ext uri="{96DAC541-7B7A-43D3-8B79-37D633B846F1}">
                  <asvg:svgBlip xmlns:asvg="http://schemas.microsoft.com/office/drawing/2016/SVG/main" r:embed="rId160"/>
                </a:ext>
              </a:extLst>
            </a:blip>
            <a:stretch>
              <a:fillRect/>
            </a:stretch>
          </p:blipFill>
          <p:spPr>
            <a:xfrm>
              <a:off x="5633886" y="4514773"/>
              <a:ext cx="360000" cy="360000"/>
            </a:xfrm>
            <a:prstGeom prst="rect">
              <a:avLst/>
            </a:prstGeom>
          </p:spPr>
        </p:pic>
      </p:grpSp>
      <p:grpSp>
        <p:nvGrpSpPr>
          <p:cNvPr id="6" name="组合 5"/>
          <p:cNvGrpSpPr/>
          <p:nvPr/>
        </p:nvGrpSpPr>
        <p:grpSpPr>
          <a:xfrm>
            <a:off x="649257" y="4474032"/>
            <a:ext cx="10893486" cy="363768"/>
            <a:chOff x="649257" y="4997601"/>
            <a:chExt cx="10893486" cy="363768"/>
          </a:xfrm>
          <a:solidFill>
            <a:schemeClr val="tx2"/>
          </a:solidFill>
        </p:grpSpPr>
        <p:pic>
          <p:nvPicPr>
            <p:cNvPr id="238" name="图形 237"/>
            <p:cNvPicPr>
              <a:picLocks noChangeAspect="1"/>
            </p:cNvPicPr>
            <p:nvPr/>
          </p:nvPicPr>
          <p:blipFill>
            <a:blip r:embed="rId161" cstate="print">
              <a:extLst>
                <a:ext uri="{28A0092B-C50C-407E-A947-70E740481C1C}">
                  <a14:useLocalDpi xmlns:a14="http://schemas.microsoft.com/office/drawing/2010/main" val="0"/>
                </a:ext>
                <a:ext uri="{96DAC541-7B7A-43D3-8B79-37D633B846F1}">
                  <asvg:svgBlip xmlns:asvg="http://schemas.microsoft.com/office/drawing/2016/SVG/main" r:embed="rId162"/>
                </a:ext>
              </a:extLst>
            </a:blip>
            <a:stretch>
              <a:fillRect/>
            </a:stretch>
          </p:blipFill>
          <p:spPr>
            <a:xfrm>
              <a:off x="1203362" y="4997601"/>
              <a:ext cx="360000" cy="360000"/>
            </a:xfrm>
            <a:prstGeom prst="rect">
              <a:avLst/>
            </a:prstGeom>
          </p:spPr>
        </p:pic>
        <p:pic>
          <p:nvPicPr>
            <p:cNvPr id="240" name="图形 239"/>
            <p:cNvPicPr>
              <a:picLocks noChangeAspect="1"/>
            </p:cNvPicPr>
            <p:nvPr/>
          </p:nvPicPr>
          <p:blipFill>
            <a:blip r:embed="rId163" cstate="print">
              <a:extLst>
                <a:ext uri="{28A0092B-C50C-407E-A947-70E740481C1C}">
                  <a14:useLocalDpi xmlns:a14="http://schemas.microsoft.com/office/drawing/2010/main" val="0"/>
                </a:ext>
                <a:ext uri="{96DAC541-7B7A-43D3-8B79-37D633B846F1}">
                  <asvg:svgBlip xmlns:asvg="http://schemas.microsoft.com/office/drawing/2016/SVG/main" r:embed="rId164"/>
                </a:ext>
              </a:extLst>
            </a:blip>
            <a:stretch>
              <a:fillRect/>
            </a:stretch>
          </p:blipFill>
          <p:spPr>
            <a:xfrm>
              <a:off x="2311572" y="4997601"/>
              <a:ext cx="360000" cy="360000"/>
            </a:xfrm>
            <a:prstGeom prst="rect">
              <a:avLst/>
            </a:prstGeom>
          </p:spPr>
        </p:pic>
        <p:pic>
          <p:nvPicPr>
            <p:cNvPr id="241" name="图形 240"/>
            <p:cNvPicPr>
              <a:picLocks noChangeAspect="1"/>
            </p:cNvPicPr>
            <p:nvPr/>
          </p:nvPicPr>
          <p:blipFill>
            <a:blip r:embed="rId165" cstate="print">
              <a:extLst>
                <a:ext uri="{28A0092B-C50C-407E-A947-70E740481C1C}">
                  <a14:useLocalDpi xmlns:a14="http://schemas.microsoft.com/office/drawing/2010/main" val="0"/>
                </a:ext>
                <a:ext uri="{96DAC541-7B7A-43D3-8B79-37D633B846F1}">
                  <asvg:svgBlip xmlns:asvg="http://schemas.microsoft.com/office/drawing/2016/SVG/main" r:embed="rId166"/>
                </a:ext>
              </a:extLst>
            </a:blip>
            <a:stretch>
              <a:fillRect/>
            </a:stretch>
          </p:blipFill>
          <p:spPr>
            <a:xfrm>
              <a:off x="2865677" y="4997601"/>
              <a:ext cx="360000" cy="360000"/>
            </a:xfrm>
            <a:prstGeom prst="rect">
              <a:avLst/>
            </a:prstGeom>
          </p:spPr>
        </p:pic>
        <p:pic>
          <p:nvPicPr>
            <p:cNvPr id="242" name="图形 241"/>
            <p:cNvPicPr>
              <a:picLocks noChangeAspect="1"/>
            </p:cNvPicPr>
            <p:nvPr/>
          </p:nvPicPr>
          <p:blipFill>
            <a:blip r:embed="rId167" cstate="print">
              <a:extLst>
                <a:ext uri="{28A0092B-C50C-407E-A947-70E740481C1C}">
                  <a14:useLocalDpi xmlns:a14="http://schemas.microsoft.com/office/drawing/2010/main" val="0"/>
                </a:ext>
                <a:ext uri="{96DAC541-7B7A-43D3-8B79-37D633B846F1}">
                  <asvg:svgBlip xmlns:asvg="http://schemas.microsoft.com/office/drawing/2016/SVG/main" r:embed="rId168"/>
                </a:ext>
              </a:extLst>
            </a:blip>
            <a:stretch>
              <a:fillRect/>
            </a:stretch>
          </p:blipFill>
          <p:spPr>
            <a:xfrm>
              <a:off x="3419782" y="4997601"/>
              <a:ext cx="360000" cy="360000"/>
            </a:xfrm>
            <a:prstGeom prst="rect">
              <a:avLst/>
            </a:prstGeom>
          </p:spPr>
        </p:pic>
        <p:pic>
          <p:nvPicPr>
            <p:cNvPr id="243" name="图形 242"/>
            <p:cNvPicPr>
              <a:picLocks noChangeAspect="1"/>
            </p:cNvPicPr>
            <p:nvPr/>
          </p:nvPicPr>
          <p:blipFill>
            <a:blip r:embed="rId169" cstate="print">
              <a:extLst>
                <a:ext uri="{28A0092B-C50C-407E-A947-70E740481C1C}">
                  <a14:useLocalDpi xmlns:a14="http://schemas.microsoft.com/office/drawing/2010/main" val="0"/>
                </a:ext>
                <a:ext uri="{96DAC541-7B7A-43D3-8B79-37D633B846F1}">
                  <asvg:svgBlip xmlns:asvg="http://schemas.microsoft.com/office/drawing/2016/SVG/main" r:embed="rId170"/>
                </a:ext>
              </a:extLst>
            </a:blip>
            <a:stretch>
              <a:fillRect/>
            </a:stretch>
          </p:blipFill>
          <p:spPr>
            <a:xfrm>
              <a:off x="3973887" y="4997601"/>
              <a:ext cx="360000" cy="360000"/>
            </a:xfrm>
            <a:prstGeom prst="rect">
              <a:avLst/>
            </a:prstGeom>
          </p:spPr>
        </p:pic>
        <p:pic>
          <p:nvPicPr>
            <p:cNvPr id="244" name="图形 243"/>
            <p:cNvPicPr>
              <a:picLocks noChangeAspect="1"/>
            </p:cNvPicPr>
            <p:nvPr/>
          </p:nvPicPr>
          <p:blipFill>
            <a:blip r:embed="rId171" cstate="print">
              <a:extLst>
                <a:ext uri="{28A0092B-C50C-407E-A947-70E740481C1C}">
                  <a14:useLocalDpi xmlns:a14="http://schemas.microsoft.com/office/drawing/2010/main" val="0"/>
                </a:ext>
                <a:ext uri="{96DAC541-7B7A-43D3-8B79-37D633B846F1}">
                  <asvg:svgBlip xmlns:asvg="http://schemas.microsoft.com/office/drawing/2016/SVG/main" r:embed="rId172"/>
                </a:ext>
              </a:extLst>
            </a:blip>
            <a:stretch>
              <a:fillRect/>
            </a:stretch>
          </p:blipFill>
          <p:spPr>
            <a:xfrm>
              <a:off x="4527992" y="4997601"/>
              <a:ext cx="360000" cy="360000"/>
            </a:xfrm>
            <a:prstGeom prst="rect">
              <a:avLst/>
            </a:prstGeom>
          </p:spPr>
        </p:pic>
        <p:pic>
          <p:nvPicPr>
            <p:cNvPr id="245" name="图形 244"/>
            <p:cNvPicPr>
              <a:picLocks noChangeAspect="1"/>
            </p:cNvPicPr>
            <p:nvPr/>
          </p:nvPicPr>
          <p:blipFill>
            <a:blip r:embed="rId173" cstate="print">
              <a:extLst>
                <a:ext uri="{28A0092B-C50C-407E-A947-70E740481C1C}">
                  <a14:useLocalDpi xmlns:a14="http://schemas.microsoft.com/office/drawing/2010/main" val="0"/>
                </a:ext>
                <a:ext uri="{96DAC541-7B7A-43D3-8B79-37D633B846F1}">
                  <asvg:svgBlip xmlns:asvg="http://schemas.microsoft.com/office/drawing/2016/SVG/main" r:embed="rId174"/>
                </a:ext>
              </a:extLst>
            </a:blip>
            <a:stretch>
              <a:fillRect/>
            </a:stretch>
          </p:blipFill>
          <p:spPr>
            <a:xfrm>
              <a:off x="5082097" y="4997601"/>
              <a:ext cx="360000" cy="360000"/>
            </a:xfrm>
            <a:prstGeom prst="rect">
              <a:avLst/>
            </a:prstGeom>
          </p:spPr>
        </p:pic>
        <p:pic>
          <p:nvPicPr>
            <p:cNvPr id="246" name="图形 245"/>
            <p:cNvPicPr>
              <a:picLocks noChangeAspect="1"/>
            </p:cNvPicPr>
            <p:nvPr/>
          </p:nvPicPr>
          <p:blipFill>
            <a:blip r:embed="rId175" cstate="print">
              <a:extLst>
                <a:ext uri="{28A0092B-C50C-407E-A947-70E740481C1C}">
                  <a14:useLocalDpi xmlns:a14="http://schemas.microsoft.com/office/drawing/2010/main" val="0"/>
                </a:ext>
                <a:ext uri="{96DAC541-7B7A-43D3-8B79-37D633B846F1}">
                  <asvg:svgBlip xmlns:asvg="http://schemas.microsoft.com/office/drawing/2016/SVG/main" r:embed="rId176"/>
                </a:ext>
              </a:extLst>
            </a:blip>
            <a:stretch>
              <a:fillRect/>
            </a:stretch>
          </p:blipFill>
          <p:spPr>
            <a:xfrm>
              <a:off x="5636202" y="4997601"/>
              <a:ext cx="360000" cy="360000"/>
            </a:xfrm>
            <a:prstGeom prst="rect">
              <a:avLst/>
            </a:prstGeom>
          </p:spPr>
        </p:pic>
        <p:pic>
          <p:nvPicPr>
            <p:cNvPr id="247" name="图形 246"/>
            <p:cNvPicPr>
              <a:picLocks noChangeAspect="1"/>
            </p:cNvPicPr>
            <p:nvPr/>
          </p:nvPicPr>
          <p:blipFill>
            <a:blip r:embed="rId177" cstate="print">
              <a:extLst>
                <a:ext uri="{28A0092B-C50C-407E-A947-70E740481C1C}">
                  <a14:useLocalDpi xmlns:a14="http://schemas.microsoft.com/office/drawing/2010/main" val="0"/>
                </a:ext>
                <a:ext uri="{96DAC541-7B7A-43D3-8B79-37D633B846F1}">
                  <asvg:svgBlip xmlns:asvg="http://schemas.microsoft.com/office/drawing/2016/SVG/main" r:embed="rId178"/>
                </a:ext>
              </a:extLst>
            </a:blip>
            <a:stretch>
              <a:fillRect/>
            </a:stretch>
          </p:blipFill>
          <p:spPr>
            <a:xfrm>
              <a:off x="6190307" y="4997601"/>
              <a:ext cx="360000" cy="360000"/>
            </a:xfrm>
            <a:prstGeom prst="rect">
              <a:avLst/>
            </a:prstGeom>
          </p:spPr>
        </p:pic>
        <p:pic>
          <p:nvPicPr>
            <p:cNvPr id="248" name="图形 247"/>
            <p:cNvPicPr>
              <a:picLocks noChangeAspect="1"/>
            </p:cNvPicPr>
            <p:nvPr/>
          </p:nvPicPr>
          <p:blipFill>
            <a:blip r:embed="rId179" cstate="print">
              <a:extLst>
                <a:ext uri="{28A0092B-C50C-407E-A947-70E740481C1C}">
                  <a14:useLocalDpi xmlns:a14="http://schemas.microsoft.com/office/drawing/2010/main" val="0"/>
                </a:ext>
                <a:ext uri="{96DAC541-7B7A-43D3-8B79-37D633B846F1}">
                  <asvg:svgBlip xmlns:asvg="http://schemas.microsoft.com/office/drawing/2016/SVG/main" r:embed="rId180"/>
                </a:ext>
              </a:extLst>
            </a:blip>
            <a:stretch>
              <a:fillRect/>
            </a:stretch>
          </p:blipFill>
          <p:spPr>
            <a:xfrm>
              <a:off x="10623147" y="4997601"/>
              <a:ext cx="365482" cy="360000"/>
            </a:xfrm>
            <a:prstGeom prst="rect">
              <a:avLst/>
            </a:prstGeom>
          </p:spPr>
        </p:pic>
        <p:pic>
          <p:nvPicPr>
            <p:cNvPr id="249" name="图形 248"/>
            <p:cNvPicPr>
              <a:picLocks noChangeAspect="1"/>
            </p:cNvPicPr>
            <p:nvPr/>
          </p:nvPicPr>
          <p:blipFill>
            <a:blip r:embed="rId181" cstate="print">
              <a:extLst>
                <a:ext uri="{28A0092B-C50C-407E-A947-70E740481C1C}">
                  <a14:useLocalDpi xmlns:a14="http://schemas.microsoft.com/office/drawing/2010/main" val="0"/>
                </a:ext>
                <a:ext uri="{96DAC541-7B7A-43D3-8B79-37D633B846F1}">
                  <asvg:svgBlip xmlns:asvg="http://schemas.microsoft.com/office/drawing/2016/SVG/main" r:embed="rId182"/>
                </a:ext>
              </a:extLst>
            </a:blip>
            <a:stretch>
              <a:fillRect/>
            </a:stretch>
          </p:blipFill>
          <p:spPr>
            <a:xfrm>
              <a:off x="6744412" y="4997601"/>
              <a:ext cx="360000" cy="360000"/>
            </a:xfrm>
            <a:prstGeom prst="rect">
              <a:avLst/>
            </a:prstGeom>
          </p:spPr>
        </p:pic>
        <p:pic>
          <p:nvPicPr>
            <p:cNvPr id="250" name="图形 249"/>
            <p:cNvPicPr>
              <a:picLocks noChangeAspect="1"/>
            </p:cNvPicPr>
            <p:nvPr/>
          </p:nvPicPr>
          <p:blipFill>
            <a:blip r:embed="rId183" cstate="print">
              <a:extLst>
                <a:ext uri="{28A0092B-C50C-407E-A947-70E740481C1C}">
                  <a14:useLocalDpi xmlns:a14="http://schemas.microsoft.com/office/drawing/2010/main" val="0"/>
                </a:ext>
                <a:ext uri="{96DAC541-7B7A-43D3-8B79-37D633B846F1}">
                  <asvg:svgBlip xmlns:asvg="http://schemas.microsoft.com/office/drawing/2016/SVG/main" r:embed="rId184"/>
                </a:ext>
              </a:extLst>
            </a:blip>
            <a:stretch>
              <a:fillRect/>
            </a:stretch>
          </p:blipFill>
          <p:spPr>
            <a:xfrm>
              <a:off x="7298517" y="4997601"/>
              <a:ext cx="360000" cy="360000"/>
            </a:xfrm>
            <a:prstGeom prst="rect">
              <a:avLst/>
            </a:prstGeom>
          </p:spPr>
        </p:pic>
        <p:pic>
          <p:nvPicPr>
            <p:cNvPr id="251" name="图形 250"/>
            <p:cNvPicPr>
              <a:picLocks noChangeAspect="1"/>
            </p:cNvPicPr>
            <p:nvPr/>
          </p:nvPicPr>
          <p:blipFill>
            <a:blip r:embed="rId185" cstate="print">
              <a:extLst>
                <a:ext uri="{28A0092B-C50C-407E-A947-70E740481C1C}">
                  <a14:useLocalDpi xmlns:a14="http://schemas.microsoft.com/office/drawing/2010/main" val="0"/>
                </a:ext>
                <a:ext uri="{96DAC541-7B7A-43D3-8B79-37D633B846F1}">
                  <asvg:svgBlip xmlns:asvg="http://schemas.microsoft.com/office/drawing/2016/SVG/main" r:embed="rId186"/>
                </a:ext>
              </a:extLst>
            </a:blip>
            <a:stretch>
              <a:fillRect/>
            </a:stretch>
          </p:blipFill>
          <p:spPr>
            <a:xfrm>
              <a:off x="7852622" y="4997601"/>
              <a:ext cx="360000" cy="360000"/>
            </a:xfrm>
            <a:prstGeom prst="rect">
              <a:avLst/>
            </a:prstGeom>
          </p:spPr>
        </p:pic>
        <p:pic>
          <p:nvPicPr>
            <p:cNvPr id="252" name="图形 251"/>
            <p:cNvPicPr>
              <a:picLocks noChangeAspect="1"/>
            </p:cNvPicPr>
            <p:nvPr/>
          </p:nvPicPr>
          <p:blipFill>
            <a:blip r:embed="rId187" cstate="print">
              <a:extLst>
                <a:ext uri="{28A0092B-C50C-407E-A947-70E740481C1C}">
                  <a14:useLocalDpi xmlns:a14="http://schemas.microsoft.com/office/drawing/2010/main" val="0"/>
                </a:ext>
                <a:ext uri="{96DAC541-7B7A-43D3-8B79-37D633B846F1}">
                  <asvg:svgBlip xmlns:asvg="http://schemas.microsoft.com/office/drawing/2016/SVG/main" r:embed="rId188"/>
                </a:ext>
              </a:extLst>
            </a:blip>
            <a:stretch>
              <a:fillRect/>
            </a:stretch>
          </p:blipFill>
          <p:spPr>
            <a:xfrm>
              <a:off x="8406727" y="4997601"/>
              <a:ext cx="360000" cy="360000"/>
            </a:xfrm>
            <a:prstGeom prst="rect">
              <a:avLst/>
            </a:prstGeom>
          </p:spPr>
        </p:pic>
        <p:pic>
          <p:nvPicPr>
            <p:cNvPr id="254" name="图形 253"/>
            <p:cNvPicPr>
              <a:picLocks noChangeAspect="1"/>
            </p:cNvPicPr>
            <p:nvPr/>
          </p:nvPicPr>
          <p:blipFill>
            <a:blip r:embed="rId189" cstate="print">
              <a:extLst>
                <a:ext uri="{28A0092B-C50C-407E-A947-70E740481C1C}">
                  <a14:useLocalDpi xmlns:a14="http://schemas.microsoft.com/office/drawing/2010/main" val="0"/>
                </a:ext>
                <a:ext uri="{96DAC541-7B7A-43D3-8B79-37D633B846F1}">
                  <asvg:svgBlip xmlns:asvg="http://schemas.microsoft.com/office/drawing/2016/SVG/main" r:embed="rId190"/>
                </a:ext>
              </a:extLst>
            </a:blip>
            <a:stretch>
              <a:fillRect/>
            </a:stretch>
          </p:blipFill>
          <p:spPr>
            <a:xfrm>
              <a:off x="9514937" y="4997601"/>
              <a:ext cx="360000" cy="360000"/>
            </a:xfrm>
            <a:prstGeom prst="rect">
              <a:avLst/>
            </a:prstGeom>
          </p:spPr>
        </p:pic>
        <p:pic>
          <p:nvPicPr>
            <p:cNvPr id="255" name="图形 254"/>
            <p:cNvPicPr>
              <a:picLocks noChangeAspect="1"/>
            </p:cNvPicPr>
            <p:nvPr/>
          </p:nvPicPr>
          <p:blipFill>
            <a:blip r:embed="rId191" cstate="print">
              <a:extLst>
                <a:ext uri="{28A0092B-C50C-407E-A947-70E740481C1C}">
                  <a14:useLocalDpi xmlns:a14="http://schemas.microsoft.com/office/drawing/2010/main" val="0"/>
                </a:ext>
                <a:ext uri="{96DAC541-7B7A-43D3-8B79-37D633B846F1}">
                  <asvg:svgBlip xmlns:asvg="http://schemas.microsoft.com/office/drawing/2016/SVG/main" r:embed="rId192"/>
                </a:ext>
              </a:extLst>
            </a:blip>
            <a:stretch>
              <a:fillRect/>
            </a:stretch>
          </p:blipFill>
          <p:spPr>
            <a:xfrm>
              <a:off x="10069042" y="4997601"/>
              <a:ext cx="360000" cy="360000"/>
            </a:xfrm>
            <a:prstGeom prst="rect">
              <a:avLst/>
            </a:prstGeom>
          </p:spPr>
        </p:pic>
        <p:pic>
          <p:nvPicPr>
            <p:cNvPr id="256" name="图形 255"/>
            <p:cNvPicPr>
              <a:picLocks noChangeAspect="1"/>
            </p:cNvPicPr>
            <p:nvPr/>
          </p:nvPicPr>
          <p:blipFill>
            <a:blip r:embed="rId193" cstate="print">
              <a:extLst>
                <a:ext uri="{28A0092B-C50C-407E-A947-70E740481C1C}">
                  <a14:useLocalDpi xmlns:a14="http://schemas.microsoft.com/office/drawing/2010/main" val="0"/>
                </a:ext>
                <a:ext uri="{96DAC541-7B7A-43D3-8B79-37D633B846F1}">
                  <asvg:svgBlip xmlns:asvg="http://schemas.microsoft.com/office/drawing/2016/SVG/main" r:embed="rId194"/>
                </a:ext>
              </a:extLst>
            </a:blip>
            <a:stretch>
              <a:fillRect/>
            </a:stretch>
          </p:blipFill>
          <p:spPr>
            <a:xfrm>
              <a:off x="649257" y="4997601"/>
              <a:ext cx="360000" cy="360000"/>
            </a:xfrm>
            <a:prstGeom prst="rect">
              <a:avLst/>
            </a:prstGeom>
          </p:spPr>
        </p:pic>
        <p:pic>
          <p:nvPicPr>
            <p:cNvPr id="257" name="图形 256"/>
            <p:cNvPicPr>
              <a:picLocks noChangeAspect="1"/>
            </p:cNvPicPr>
            <p:nvPr/>
          </p:nvPicPr>
          <p:blipFill>
            <a:blip r:embed="rId195" cstate="print">
              <a:extLst>
                <a:ext uri="{28A0092B-C50C-407E-A947-70E740481C1C}">
                  <a14:useLocalDpi xmlns:a14="http://schemas.microsoft.com/office/drawing/2010/main" val="0"/>
                </a:ext>
                <a:ext uri="{96DAC541-7B7A-43D3-8B79-37D633B846F1}">
                  <asvg:svgBlip xmlns:asvg="http://schemas.microsoft.com/office/drawing/2016/SVG/main" r:embed="rId196"/>
                </a:ext>
              </a:extLst>
            </a:blip>
            <a:stretch>
              <a:fillRect/>
            </a:stretch>
          </p:blipFill>
          <p:spPr>
            <a:xfrm>
              <a:off x="11182743" y="4997601"/>
              <a:ext cx="360000" cy="360000"/>
            </a:xfrm>
            <a:prstGeom prst="rect">
              <a:avLst/>
            </a:prstGeom>
          </p:spPr>
        </p:pic>
        <p:pic>
          <p:nvPicPr>
            <p:cNvPr id="276" name="图形 275"/>
            <p:cNvPicPr>
              <a:picLocks noChangeAspect="1"/>
            </p:cNvPicPr>
            <p:nvPr/>
          </p:nvPicPr>
          <p:blipFill>
            <a:blip r:embed="rId197" cstate="print">
              <a:extLst>
                <a:ext uri="{28A0092B-C50C-407E-A947-70E740481C1C}">
                  <a14:useLocalDpi xmlns:a14="http://schemas.microsoft.com/office/drawing/2010/main" val="0"/>
                </a:ext>
                <a:ext uri="{96DAC541-7B7A-43D3-8B79-37D633B846F1}">
                  <asvg:svgBlip xmlns:asvg="http://schemas.microsoft.com/office/drawing/2016/SVG/main" r:embed="rId198"/>
                </a:ext>
              </a:extLst>
            </a:blip>
            <a:stretch>
              <a:fillRect/>
            </a:stretch>
          </p:blipFill>
          <p:spPr>
            <a:xfrm>
              <a:off x="8966323" y="5001369"/>
              <a:ext cx="360000" cy="360000"/>
            </a:xfrm>
            <a:prstGeom prst="rect">
              <a:avLst/>
            </a:prstGeom>
          </p:spPr>
        </p:pic>
        <p:pic>
          <p:nvPicPr>
            <p:cNvPr id="277" name="图形 276"/>
            <p:cNvPicPr>
              <a:picLocks noChangeAspect="1"/>
            </p:cNvPicPr>
            <p:nvPr/>
          </p:nvPicPr>
          <p:blipFill>
            <a:blip r:embed="rId199" cstate="print">
              <a:extLst>
                <a:ext uri="{28A0092B-C50C-407E-A947-70E740481C1C}">
                  <a14:useLocalDpi xmlns:a14="http://schemas.microsoft.com/office/drawing/2010/main" val="0"/>
                </a:ext>
                <a:ext uri="{96DAC541-7B7A-43D3-8B79-37D633B846F1}">
                  <asvg:svgBlip xmlns:asvg="http://schemas.microsoft.com/office/drawing/2016/SVG/main" r:embed="rId200"/>
                </a:ext>
              </a:extLst>
            </a:blip>
            <a:stretch>
              <a:fillRect/>
            </a:stretch>
          </p:blipFill>
          <p:spPr>
            <a:xfrm>
              <a:off x="1766067" y="4997601"/>
              <a:ext cx="360000" cy="360000"/>
            </a:xfrm>
            <a:prstGeom prst="rect">
              <a:avLst/>
            </a:prstGeom>
          </p:spPr>
        </p:pic>
      </p:grpSp>
      <p:sp>
        <p:nvSpPr>
          <p:cNvPr id="449" name="文本框 448"/>
          <p:cNvSpPr txBox="1"/>
          <p:nvPr/>
        </p:nvSpPr>
        <p:spPr>
          <a:xfrm>
            <a:off x="695325" y="4945384"/>
            <a:ext cx="3424120" cy="400110"/>
          </a:xfrm>
          <a:prstGeom prst="rect">
            <a:avLst/>
          </a:prstGeom>
          <a:noFill/>
        </p:spPr>
        <p:txBody>
          <a:bodyPr wrap="square" lIns="0" rtlCol="0">
            <a:spAutoFit/>
          </a:bodyPr>
          <a:lstStyle/>
          <a:p>
            <a:r>
              <a:rPr lang="zh-CN" altLang="en-US" sz="2000" b="1" dirty="0">
                <a:solidFill>
                  <a:schemeClr val="accent1"/>
                </a:solidFill>
                <a:latin typeface="+mj-ea"/>
                <a:ea typeface="+mj-ea"/>
              </a:rPr>
              <a:t>能源、物联网类专业</a:t>
            </a:r>
            <a:endParaRPr lang="zh-CN" altLang="en-US" sz="2000" b="1" dirty="0">
              <a:solidFill>
                <a:schemeClr val="accent1"/>
              </a:solidFill>
              <a:latin typeface="+mj-ea"/>
              <a:ea typeface="+mj-ea"/>
            </a:endParaRPr>
          </a:p>
        </p:txBody>
      </p:sp>
      <p:grpSp>
        <p:nvGrpSpPr>
          <p:cNvPr id="450" name="组合 449"/>
          <p:cNvGrpSpPr/>
          <p:nvPr/>
        </p:nvGrpSpPr>
        <p:grpSpPr>
          <a:xfrm>
            <a:off x="664845" y="5453078"/>
            <a:ext cx="10873909" cy="360000"/>
            <a:chOff x="664845" y="2111129"/>
            <a:chExt cx="10873909" cy="360000"/>
          </a:xfrm>
          <a:solidFill>
            <a:schemeClr val="tx2"/>
          </a:solidFill>
        </p:grpSpPr>
        <p:pic>
          <p:nvPicPr>
            <p:cNvPr id="451" name="图形 450"/>
            <p:cNvPicPr>
              <a:picLocks noChangeAspect="1"/>
            </p:cNvPicPr>
            <p:nvPr/>
          </p:nvPicPr>
          <p:blipFill>
            <a:blip r:embed="rId201" cstate="print">
              <a:extLst>
                <a:ext uri="{28A0092B-C50C-407E-A947-70E740481C1C}">
                  <a14:useLocalDpi xmlns:a14="http://schemas.microsoft.com/office/drawing/2010/main" val="0"/>
                </a:ext>
                <a:ext uri="{96DAC541-7B7A-43D3-8B79-37D633B846F1}">
                  <asvg:svgBlip xmlns:asvg="http://schemas.microsoft.com/office/drawing/2016/SVG/main" r:embed="rId202"/>
                </a:ext>
              </a:extLst>
            </a:blip>
            <a:stretch>
              <a:fillRect/>
            </a:stretch>
          </p:blipFill>
          <p:spPr>
            <a:xfrm>
              <a:off x="1218209" y="2111129"/>
              <a:ext cx="360000" cy="360000"/>
            </a:xfrm>
            <a:prstGeom prst="rect">
              <a:avLst/>
            </a:prstGeom>
          </p:spPr>
        </p:pic>
        <p:pic>
          <p:nvPicPr>
            <p:cNvPr id="452" name="图形 451"/>
            <p:cNvPicPr>
              <a:picLocks noChangeAspect="1"/>
            </p:cNvPicPr>
            <p:nvPr/>
          </p:nvPicPr>
          <p:blipFill>
            <a:blip r:embed="rId203" cstate="print">
              <a:extLst>
                <a:ext uri="{28A0092B-C50C-407E-A947-70E740481C1C}">
                  <a14:useLocalDpi xmlns:a14="http://schemas.microsoft.com/office/drawing/2010/main" val="0"/>
                </a:ext>
                <a:ext uri="{96DAC541-7B7A-43D3-8B79-37D633B846F1}">
                  <asvg:svgBlip xmlns:asvg="http://schemas.microsoft.com/office/drawing/2016/SVG/main" r:embed="rId204"/>
                </a:ext>
              </a:extLst>
            </a:blip>
            <a:stretch>
              <a:fillRect/>
            </a:stretch>
          </p:blipFill>
          <p:spPr>
            <a:xfrm>
              <a:off x="1771573" y="2111129"/>
              <a:ext cx="360000" cy="360000"/>
            </a:xfrm>
            <a:prstGeom prst="rect">
              <a:avLst/>
            </a:prstGeom>
          </p:spPr>
        </p:pic>
        <p:pic>
          <p:nvPicPr>
            <p:cNvPr id="453" name="图形 452"/>
            <p:cNvPicPr>
              <a:picLocks noChangeAspect="1"/>
            </p:cNvPicPr>
            <p:nvPr/>
          </p:nvPicPr>
          <p:blipFill>
            <a:blip r:embed="rId205" cstate="print">
              <a:extLst>
                <a:ext uri="{28A0092B-C50C-407E-A947-70E740481C1C}">
                  <a14:useLocalDpi xmlns:a14="http://schemas.microsoft.com/office/drawing/2010/main" val="0"/>
                </a:ext>
                <a:ext uri="{96DAC541-7B7A-43D3-8B79-37D633B846F1}">
                  <asvg:svgBlip xmlns:asvg="http://schemas.microsoft.com/office/drawing/2016/SVG/main" r:embed="rId206"/>
                </a:ext>
              </a:extLst>
            </a:blip>
            <a:stretch>
              <a:fillRect/>
            </a:stretch>
          </p:blipFill>
          <p:spPr>
            <a:xfrm>
              <a:off x="2324937" y="2111129"/>
              <a:ext cx="360000" cy="360000"/>
            </a:xfrm>
            <a:prstGeom prst="rect">
              <a:avLst/>
            </a:prstGeom>
          </p:spPr>
        </p:pic>
        <p:pic>
          <p:nvPicPr>
            <p:cNvPr id="454" name="图形 453"/>
            <p:cNvPicPr>
              <a:picLocks noChangeAspect="1"/>
            </p:cNvPicPr>
            <p:nvPr/>
          </p:nvPicPr>
          <p:blipFill>
            <a:blip r:embed="rId207" cstate="print">
              <a:extLst>
                <a:ext uri="{28A0092B-C50C-407E-A947-70E740481C1C}">
                  <a14:useLocalDpi xmlns:a14="http://schemas.microsoft.com/office/drawing/2010/main" val="0"/>
                </a:ext>
                <a:ext uri="{96DAC541-7B7A-43D3-8B79-37D633B846F1}">
                  <asvg:svgBlip xmlns:asvg="http://schemas.microsoft.com/office/drawing/2016/SVG/main" r:embed="rId208"/>
                </a:ext>
              </a:extLst>
            </a:blip>
            <a:stretch>
              <a:fillRect/>
            </a:stretch>
          </p:blipFill>
          <p:spPr>
            <a:xfrm>
              <a:off x="2878301" y="2111129"/>
              <a:ext cx="360000" cy="360000"/>
            </a:xfrm>
            <a:prstGeom prst="rect">
              <a:avLst/>
            </a:prstGeom>
          </p:spPr>
        </p:pic>
        <p:pic>
          <p:nvPicPr>
            <p:cNvPr id="455" name="图形 454"/>
            <p:cNvPicPr>
              <a:picLocks noChangeAspect="1"/>
            </p:cNvPicPr>
            <p:nvPr/>
          </p:nvPicPr>
          <p:blipFill>
            <a:blip r:embed="rId209" cstate="print">
              <a:extLst>
                <a:ext uri="{28A0092B-C50C-407E-A947-70E740481C1C}">
                  <a14:useLocalDpi xmlns:a14="http://schemas.microsoft.com/office/drawing/2010/main" val="0"/>
                </a:ext>
                <a:ext uri="{96DAC541-7B7A-43D3-8B79-37D633B846F1}">
                  <asvg:svgBlip xmlns:asvg="http://schemas.microsoft.com/office/drawing/2016/SVG/main" r:embed="rId210"/>
                </a:ext>
              </a:extLst>
            </a:blip>
            <a:stretch>
              <a:fillRect/>
            </a:stretch>
          </p:blipFill>
          <p:spPr>
            <a:xfrm>
              <a:off x="3431665" y="2111129"/>
              <a:ext cx="360000" cy="360000"/>
            </a:xfrm>
            <a:prstGeom prst="rect">
              <a:avLst/>
            </a:prstGeom>
          </p:spPr>
        </p:pic>
        <p:pic>
          <p:nvPicPr>
            <p:cNvPr id="456" name="图形 455"/>
            <p:cNvPicPr>
              <a:picLocks noChangeAspect="1"/>
            </p:cNvPicPr>
            <p:nvPr/>
          </p:nvPicPr>
          <p:blipFill>
            <a:blip r:embed="rId211" cstate="print">
              <a:extLst>
                <a:ext uri="{28A0092B-C50C-407E-A947-70E740481C1C}">
                  <a14:useLocalDpi xmlns:a14="http://schemas.microsoft.com/office/drawing/2010/main" val="0"/>
                </a:ext>
                <a:ext uri="{96DAC541-7B7A-43D3-8B79-37D633B846F1}">
                  <asvg:svgBlip xmlns:asvg="http://schemas.microsoft.com/office/drawing/2016/SVG/main" r:embed="rId212"/>
                </a:ext>
              </a:extLst>
            </a:blip>
            <a:stretch>
              <a:fillRect/>
            </a:stretch>
          </p:blipFill>
          <p:spPr>
            <a:xfrm>
              <a:off x="3985029" y="2111129"/>
              <a:ext cx="360000" cy="360000"/>
            </a:xfrm>
            <a:prstGeom prst="rect">
              <a:avLst/>
            </a:prstGeom>
          </p:spPr>
        </p:pic>
        <p:pic>
          <p:nvPicPr>
            <p:cNvPr id="457" name="图形 456"/>
            <p:cNvPicPr>
              <a:picLocks noChangeAspect="1"/>
            </p:cNvPicPr>
            <p:nvPr/>
          </p:nvPicPr>
          <p:blipFill>
            <a:blip r:embed="rId213" cstate="print">
              <a:extLst>
                <a:ext uri="{28A0092B-C50C-407E-A947-70E740481C1C}">
                  <a14:useLocalDpi xmlns:a14="http://schemas.microsoft.com/office/drawing/2010/main" val="0"/>
                </a:ext>
                <a:ext uri="{96DAC541-7B7A-43D3-8B79-37D633B846F1}">
                  <asvg:svgBlip xmlns:asvg="http://schemas.microsoft.com/office/drawing/2016/SVG/main" r:embed="rId214"/>
                </a:ext>
              </a:extLst>
            </a:blip>
            <a:stretch>
              <a:fillRect/>
            </a:stretch>
          </p:blipFill>
          <p:spPr>
            <a:xfrm>
              <a:off x="4538393" y="2111129"/>
              <a:ext cx="360000" cy="360000"/>
            </a:xfrm>
            <a:prstGeom prst="rect">
              <a:avLst/>
            </a:prstGeom>
          </p:spPr>
        </p:pic>
        <p:pic>
          <p:nvPicPr>
            <p:cNvPr id="458" name="图形 457"/>
            <p:cNvPicPr>
              <a:picLocks noChangeAspect="1"/>
            </p:cNvPicPr>
            <p:nvPr/>
          </p:nvPicPr>
          <p:blipFill>
            <a:blip r:embed="rId215" cstate="print">
              <a:extLst>
                <a:ext uri="{28A0092B-C50C-407E-A947-70E740481C1C}">
                  <a14:useLocalDpi xmlns:a14="http://schemas.microsoft.com/office/drawing/2010/main" val="0"/>
                </a:ext>
                <a:ext uri="{96DAC541-7B7A-43D3-8B79-37D633B846F1}">
                  <asvg:svgBlip xmlns:asvg="http://schemas.microsoft.com/office/drawing/2016/SVG/main" r:embed="rId216"/>
                </a:ext>
              </a:extLst>
            </a:blip>
            <a:stretch>
              <a:fillRect/>
            </a:stretch>
          </p:blipFill>
          <p:spPr>
            <a:xfrm>
              <a:off x="5091757" y="2111129"/>
              <a:ext cx="360000" cy="360000"/>
            </a:xfrm>
            <a:prstGeom prst="rect">
              <a:avLst/>
            </a:prstGeom>
          </p:spPr>
        </p:pic>
        <p:pic>
          <p:nvPicPr>
            <p:cNvPr id="459" name="图形 458"/>
            <p:cNvPicPr>
              <a:picLocks noChangeAspect="1"/>
            </p:cNvPicPr>
            <p:nvPr/>
          </p:nvPicPr>
          <p:blipFill>
            <a:blip r:embed="rId215" cstate="print">
              <a:extLst>
                <a:ext uri="{28A0092B-C50C-407E-A947-70E740481C1C}">
                  <a14:useLocalDpi xmlns:a14="http://schemas.microsoft.com/office/drawing/2010/main" val="0"/>
                </a:ext>
                <a:ext uri="{96DAC541-7B7A-43D3-8B79-37D633B846F1}">
                  <asvg:svgBlip xmlns:asvg="http://schemas.microsoft.com/office/drawing/2016/SVG/main" r:embed="rId216"/>
                </a:ext>
              </a:extLst>
            </a:blip>
            <a:stretch>
              <a:fillRect/>
            </a:stretch>
          </p:blipFill>
          <p:spPr>
            <a:xfrm>
              <a:off x="5645121" y="2111129"/>
              <a:ext cx="360000" cy="360000"/>
            </a:xfrm>
            <a:prstGeom prst="rect">
              <a:avLst/>
            </a:prstGeom>
          </p:spPr>
        </p:pic>
        <p:pic>
          <p:nvPicPr>
            <p:cNvPr id="460" name="图形 459"/>
            <p:cNvPicPr>
              <a:picLocks noChangeAspect="1"/>
            </p:cNvPicPr>
            <p:nvPr/>
          </p:nvPicPr>
          <p:blipFill>
            <a:blip r:embed="rId217" cstate="print">
              <a:extLst>
                <a:ext uri="{28A0092B-C50C-407E-A947-70E740481C1C}">
                  <a14:useLocalDpi xmlns:a14="http://schemas.microsoft.com/office/drawing/2010/main" val="0"/>
                </a:ext>
                <a:ext uri="{96DAC541-7B7A-43D3-8B79-37D633B846F1}">
                  <asvg:svgBlip xmlns:asvg="http://schemas.microsoft.com/office/drawing/2016/SVG/main" r:embed="rId218"/>
                </a:ext>
              </a:extLst>
            </a:blip>
            <a:stretch>
              <a:fillRect/>
            </a:stretch>
          </p:blipFill>
          <p:spPr>
            <a:xfrm>
              <a:off x="6198485" y="2111129"/>
              <a:ext cx="360000" cy="360000"/>
            </a:xfrm>
            <a:prstGeom prst="rect">
              <a:avLst/>
            </a:prstGeom>
          </p:spPr>
        </p:pic>
        <p:pic>
          <p:nvPicPr>
            <p:cNvPr id="461" name="图形 460"/>
            <p:cNvPicPr>
              <a:picLocks noChangeAspect="1"/>
            </p:cNvPicPr>
            <p:nvPr/>
          </p:nvPicPr>
          <p:blipFill>
            <a:blip r:embed="rId219" cstate="print">
              <a:extLst>
                <a:ext uri="{28A0092B-C50C-407E-A947-70E740481C1C}">
                  <a14:useLocalDpi xmlns:a14="http://schemas.microsoft.com/office/drawing/2010/main" val="0"/>
                </a:ext>
                <a:ext uri="{96DAC541-7B7A-43D3-8B79-37D633B846F1}">
                  <asvg:svgBlip xmlns:asvg="http://schemas.microsoft.com/office/drawing/2016/SVG/main" r:embed="rId220"/>
                </a:ext>
              </a:extLst>
            </a:blip>
            <a:stretch>
              <a:fillRect/>
            </a:stretch>
          </p:blipFill>
          <p:spPr>
            <a:xfrm>
              <a:off x="6751849" y="2111129"/>
              <a:ext cx="360000" cy="360000"/>
            </a:xfrm>
            <a:prstGeom prst="rect">
              <a:avLst/>
            </a:prstGeom>
          </p:spPr>
        </p:pic>
        <p:pic>
          <p:nvPicPr>
            <p:cNvPr id="462" name="图形 461"/>
            <p:cNvPicPr>
              <a:picLocks noChangeAspect="1"/>
            </p:cNvPicPr>
            <p:nvPr/>
          </p:nvPicPr>
          <p:blipFill>
            <a:blip r:embed="rId221" cstate="print">
              <a:extLst>
                <a:ext uri="{28A0092B-C50C-407E-A947-70E740481C1C}">
                  <a14:useLocalDpi xmlns:a14="http://schemas.microsoft.com/office/drawing/2010/main" val="0"/>
                </a:ext>
                <a:ext uri="{96DAC541-7B7A-43D3-8B79-37D633B846F1}">
                  <asvg:svgBlip xmlns:asvg="http://schemas.microsoft.com/office/drawing/2016/SVG/main" r:embed="rId222"/>
                </a:ext>
              </a:extLst>
            </a:blip>
            <a:stretch>
              <a:fillRect/>
            </a:stretch>
          </p:blipFill>
          <p:spPr>
            <a:xfrm>
              <a:off x="7305213" y="2111129"/>
              <a:ext cx="360000" cy="360000"/>
            </a:xfrm>
            <a:prstGeom prst="rect">
              <a:avLst/>
            </a:prstGeom>
          </p:spPr>
        </p:pic>
        <p:pic>
          <p:nvPicPr>
            <p:cNvPr id="463" name="图形 462"/>
            <p:cNvPicPr>
              <a:picLocks noChangeAspect="1"/>
            </p:cNvPicPr>
            <p:nvPr/>
          </p:nvPicPr>
          <p:blipFill>
            <a:blip r:embed="rId223" cstate="print">
              <a:extLst>
                <a:ext uri="{28A0092B-C50C-407E-A947-70E740481C1C}">
                  <a14:useLocalDpi xmlns:a14="http://schemas.microsoft.com/office/drawing/2010/main" val="0"/>
                </a:ext>
                <a:ext uri="{96DAC541-7B7A-43D3-8B79-37D633B846F1}">
                  <asvg:svgBlip xmlns:asvg="http://schemas.microsoft.com/office/drawing/2016/SVG/main" r:embed="rId224"/>
                </a:ext>
              </a:extLst>
            </a:blip>
            <a:stretch>
              <a:fillRect/>
            </a:stretch>
          </p:blipFill>
          <p:spPr>
            <a:xfrm>
              <a:off x="7858577" y="2111129"/>
              <a:ext cx="360000" cy="360000"/>
            </a:xfrm>
            <a:prstGeom prst="rect">
              <a:avLst/>
            </a:prstGeom>
          </p:spPr>
        </p:pic>
        <p:pic>
          <p:nvPicPr>
            <p:cNvPr id="464" name="图形 463"/>
            <p:cNvPicPr>
              <a:picLocks noChangeAspect="1"/>
            </p:cNvPicPr>
            <p:nvPr/>
          </p:nvPicPr>
          <p:blipFill>
            <a:blip r:embed="rId225" cstate="print">
              <a:extLst>
                <a:ext uri="{28A0092B-C50C-407E-A947-70E740481C1C}">
                  <a14:useLocalDpi xmlns:a14="http://schemas.microsoft.com/office/drawing/2010/main" val="0"/>
                </a:ext>
                <a:ext uri="{96DAC541-7B7A-43D3-8B79-37D633B846F1}">
                  <asvg:svgBlip xmlns:asvg="http://schemas.microsoft.com/office/drawing/2016/SVG/main" r:embed="rId226"/>
                </a:ext>
              </a:extLst>
            </a:blip>
            <a:stretch>
              <a:fillRect/>
            </a:stretch>
          </p:blipFill>
          <p:spPr>
            <a:xfrm>
              <a:off x="8411941" y="2111129"/>
              <a:ext cx="360000" cy="360000"/>
            </a:xfrm>
            <a:prstGeom prst="rect">
              <a:avLst/>
            </a:prstGeom>
          </p:spPr>
        </p:pic>
        <p:pic>
          <p:nvPicPr>
            <p:cNvPr id="465" name="图形 464"/>
            <p:cNvPicPr>
              <a:picLocks noChangeAspect="1"/>
            </p:cNvPicPr>
            <p:nvPr/>
          </p:nvPicPr>
          <p:blipFill>
            <a:blip r:embed="rId227" cstate="print">
              <a:extLst>
                <a:ext uri="{28A0092B-C50C-407E-A947-70E740481C1C}">
                  <a14:useLocalDpi xmlns:a14="http://schemas.microsoft.com/office/drawing/2010/main" val="0"/>
                </a:ext>
                <a:ext uri="{96DAC541-7B7A-43D3-8B79-37D633B846F1}">
                  <asvg:svgBlip xmlns:asvg="http://schemas.microsoft.com/office/drawing/2016/SVG/main" r:embed="rId228"/>
                </a:ext>
              </a:extLst>
            </a:blip>
            <a:stretch>
              <a:fillRect/>
            </a:stretch>
          </p:blipFill>
          <p:spPr>
            <a:xfrm>
              <a:off x="8965305" y="2111129"/>
              <a:ext cx="360000" cy="360000"/>
            </a:xfrm>
            <a:prstGeom prst="rect">
              <a:avLst/>
            </a:prstGeom>
          </p:spPr>
        </p:pic>
        <p:pic>
          <p:nvPicPr>
            <p:cNvPr id="466" name="图形 465"/>
            <p:cNvPicPr>
              <a:picLocks noChangeAspect="1"/>
            </p:cNvPicPr>
            <p:nvPr/>
          </p:nvPicPr>
          <p:blipFill>
            <a:blip r:embed="rId229" cstate="print">
              <a:extLst>
                <a:ext uri="{28A0092B-C50C-407E-A947-70E740481C1C}">
                  <a14:useLocalDpi xmlns:a14="http://schemas.microsoft.com/office/drawing/2010/main" val="0"/>
                </a:ext>
                <a:ext uri="{96DAC541-7B7A-43D3-8B79-37D633B846F1}">
                  <asvg:svgBlip xmlns:asvg="http://schemas.microsoft.com/office/drawing/2016/SVG/main" r:embed="rId230"/>
                </a:ext>
              </a:extLst>
            </a:blip>
            <a:stretch>
              <a:fillRect/>
            </a:stretch>
          </p:blipFill>
          <p:spPr>
            <a:xfrm>
              <a:off x="9518669" y="2111129"/>
              <a:ext cx="360000" cy="360000"/>
            </a:xfrm>
            <a:prstGeom prst="rect">
              <a:avLst/>
            </a:prstGeom>
          </p:spPr>
        </p:pic>
        <p:pic>
          <p:nvPicPr>
            <p:cNvPr id="467" name="图形 466"/>
            <p:cNvPicPr>
              <a:picLocks noChangeAspect="1"/>
            </p:cNvPicPr>
            <p:nvPr/>
          </p:nvPicPr>
          <p:blipFill>
            <a:blip r:embed="rId231" cstate="print">
              <a:extLst>
                <a:ext uri="{28A0092B-C50C-407E-A947-70E740481C1C}">
                  <a14:useLocalDpi xmlns:a14="http://schemas.microsoft.com/office/drawing/2010/main" val="0"/>
                </a:ext>
                <a:ext uri="{96DAC541-7B7A-43D3-8B79-37D633B846F1}">
                  <asvg:svgBlip xmlns:asvg="http://schemas.microsoft.com/office/drawing/2016/SVG/main" r:embed="rId232"/>
                </a:ext>
              </a:extLst>
            </a:blip>
            <a:stretch>
              <a:fillRect/>
            </a:stretch>
          </p:blipFill>
          <p:spPr>
            <a:xfrm>
              <a:off x="10072033" y="2111129"/>
              <a:ext cx="360000" cy="360000"/>
            </a:xfrm>
            <a:prstGeom prst="rect">
              <a:avLst/>
            </a:prstGeom>
          </p:spPr>
        </p:pic>
        <p:pic>
          <p:nvPicPr>
            <p:cNvPr id="468" name="图形 467"/>
            <p:cNvPicPr>
              <a:picLocks noChangeAspect="1"/>
            </p:cNvPicPr>
            <p:nvPr/>
          </p:nvPicPr>
          <p:blipFill>
            <a:blip r:embed="rId233" cstate="print">
              <a:extLst>
                <a:ext uri="{28A0092B-C50C-407E-A947-70E740481C1C}">
                  <a14:useLocalDpi xmlns:a14="http://schemas.microsoft.com/office/drawing/2010/main" val="0"/>
                </a:ext>
                <a:ext uri="{96DAC541-7B7A-43D3-8B79-37D633B846F1}">
                  <asvg:svgBlip xmlns:asvg="http://schemas.microsoft.com/office/drawing/2016/SVG/main" r:embed="rId234"/>
                </a:ext>
              </a:extLst>
            </a:blip>
            <a:stretch>
              <a:fillRect/>
            </a:stretch>
          </p:blipFill>
          <p:spPr>
            <a:xfrm>
              <a:off x="10625397" y="2111129"/>
              <a:ext cx="360000" cy="360000"/>
            </a:xfrm>
            <a:prstGeom prst="rect">
              <a:avLst/>
            </a:prstGeom>
          </p:spPr>
        </p:pic>
        <p:pic>
          <p:nvPicPr>
            <p:cNvPr id="469" name="图形 468"/>
            <p:cNvPicPr>
              <a:picLocks noChangeAspect="1"/>
            </p:cNvPicPr>
            <p:nvPr/>
          </p:nvPicPr>
          <p:blipFill>
            <a:blip r:embed="rId235" cstate="print">
              <a:extLst>
                <a:ext uri="{28A0092B-C50C-407E-A947-70E740481C1C}">
                  <a14:useLocalDpi xmlns:a14="http://schemas.microsoft.com/office/drawing/2010/main" val="0"/>
                </a:ext>
                <a:ext uri="{96DAC541-7B7A-43D3-8B79-37D633B846F1}">
                  <asvg:svgBlip xmlns:asvg="http://schemas.microsoft.com/office/drawing/2016/SVG/main" r:embed="rId236"/>
                </a:ext>
              </a:extLst>
            </a:blip>
            <a:stretch>
              <a:fillRect/>
            </a:stretch>
          </p:blipFill>
          <p:spPr>
            <a:xfrm>
              <a:off x="11178754" y="2111129"/>
              <a:ext cx="360000" cy="360000"/>
            </a:xfrm>
            <a:prstGeom prst="rect">
              <a:avLst/>
            </a:prstGeom>
          </p:spPr>
        </p:pic>
        <p:pic>
          <p:nvPicPr>
            <p:cNvPr id="470" name="图形 469"/>
            <p:cNvPicPr>
              <a:picLocks noChangeAspect="1"/>
            </p:cNvPicPr>
            <p:nvPr/>
          </p:nvPicPr>
          <p:blipFill>
            <a:blip r:embed="rId237" cstate="print">
              <a:extLst>
                <a:ext uri="{28A0092B-C50C-407E-A947-70E740481C1C}">
                  <a14:useLocalDpi xmlns:a14="http://schemas.microsoft.com/office/drawing/2010/main" val="0"/>
                </a:ext>
                <a:ext uri="{96DAC541-7B7A-43D3-8B79-37D633B846F1}">
                  <asvg:svgBlip xmlns:asvg="http://schemas.microsoft.com/office/drawing/2016/SVG/main" r:embed="rId238"/>
                </a:ext>
              </a:extLst>
            </a:blip>
            <a:stretch>
              <a:fillRect/>
            </a:stretch>
          </p:blipFill>
          <p:spPr>
            <a:xfrm>
              <a:off x="664845" y="2111129"/>
              <a:ext cx="360000" cy="360000"/>
            </a:xfrm>
            <a:prstGeom prst="rect">
              <a:avLst/>
            </a:prstGeom>
          </p:spPr>
        </p:pic>
      </p:grpSp>
      <p:grpSp>
        <p:nvGrpSpPr>
          <p:cNvPr id="471" name="组合 470"/>
          <p:cNvGrpSpPr/>
          <p:nvPr/>
        </p:nvGrpSpPr>
        <p:grpSpPr>
          <a:xfrm>
            <a:off x="664845" y="5920660"/>
            <a:ext cx="10867774" cy="360000"/>
            <a:chOff x="664845" y="2599869"/>
            <a:chExt cx="10867774" cy="360000"/>
          </a:xfrm>
          <a:solidFill>
            <a:schemeClr val="tx2"/>
          </a:solidFill>
        </p:grpSpPr>
        <p:pic>
          <p:nvPicPr>
            <p:cNvPr id="472" name="图形 471"/>
            <p:cNvPicPr>
              <a:picLocks noChangeAspect="1"/>
            </p:cNvPicPr>
            <p:nvPr/>
          </p:nvPicPr>
          <p:blipFill>
            <a:blip r:embed="rId239" cstate="print">
              <a:extLst>
                <a:ext uri="{28A0092B-C50C-407E-A947-70E740481C1C}">
                  <a14:useLocalDpi xmlns:a14="http://schemas.microsoft.com/office/drawing/2010/main" val="0"/>
                </a:ext>
                <a:ext uri="{96DAC541-7B7A-43D3-8B79-37D633B846F1}">
                  <asvg:svgBlip xmlns:asvg="http://schemas.microsoft.com/office/drawing/2016/SVG/main" r:embed="rId240"/>
                </a:ext>
              </a:extLst>
            </a:blip>
            <a:stretch>
              <a:fillRect/>
            </a:stretch>
          </p:blipFill>
          <p:spPr>
            <a:xfrm>
              <a:off x="1217886" y="2599869"/>
              <a:ext cx="360000" cy="360000"/>
            </a:xfrm>
            <a:prstGeom prst="rect">
              <a:avLst/>
            </a:prstGeom>
          </p:spPr>
        </p:pic>
        <p:pic>
          <p:nvPicPr>
            <p:cNvPr id="473" name="图形 472"/>
            <p:cNvPicPr>
              <a:picLocks noChangeAspect="1"/>
            </p:cNvPicPr>
            <p:nvPr/>
          </p:nvPicPr>
          <p:blipFill>
            <a:blip r:embed="rId241" cstate="print">
              <a:extLst>
                <a:ext uri="{28A0092B-C50C-407E-A947-70E740481C1C}">
                  <a14:useLocalDpi xmlns:a14="http://schemas.microsoft.com/office/drawing/2010/main" val="0"/>
                </a:ext>
                <a:ext uri="{96DAC541-7B7A-43D3-8B79-37D633B846F1}">
                  <asvg:svgBlip xmlns:asvg="http://schemas.microsoft.com/office/drawing/2016/SVG/main" r:embed="rId242"/>
                </a:ext>
              </a:extLst>
            </a:blip>
            <a:stretch>
              <a:fillRect/>
            </a:stretch>
          </p:blipFill>
          <p:spPr>
            <a:xfrm>
              <a:off x="1770927" y="2599869"/>
              <a:ext cx="360000" cy="360000"/>
            </a:xfrm>
            <a:prstGeom prst="rect">
              <a:avLst/>
            </a:prstGeom>
          </p:spPr>
        </p:pic>
        <p:pic>
          <p:nvPicPr>
            <p:cNvPr id="474" name="图形 473"/>
            <p:cNvPicPr>
              <a:picLocks noChangeAspect="1"/>
            </p:cNvPicPr>
            <p:nvPr/>
          </p:nvPicPr>
          <p:blipFill>
            <a:blip r:embed="rId243" cstate="print">
              <a:extLst>
                <a:ext uri="{28A0092B-C50C-407E-A947-70E740481C1C}">
                  <a14:useLocalDpi xmlns:a14="http://schemas.microsoft.com/office/drawing/2010/main" val="0"/>
                </a:ext>
                <a:ext uri="{96DAC541-7B7A-43D3-8B79-37D633B846F1}">
                  <asvg:svgBlip xmlns:asvg="http://schemas.microsoft.com/office/drawing/2016/SVG/main" r:embed="rId244"/>
                </a:ext>
              </a:extLst>
            </a:blip>
            <a:stretch>
              <a:fillRect/>
            </a:stretch>
          </p:blipFill>
          <p:spPr>
            <a:xfrm>
              <a:off x="2323968" y="2599869"/>
              <a:ext cx="360000" cy="360000"/>
            </a:xfrm>
            <a:prstGeom prst="rect">
              <a:avLst/>
            </a:prstGeom>
          </p:spPr>
        </p:pic>
        <p:pic>
          <p:nvPicPr>
            <p:cNvPr id="475" name="图形 474"/>
            <p:cNvPicPr>
              <a:picLocks noChangeAspect="1"/>
            </p:cNvPicPr>
            <p:nvPr/>
          </p:nvPicPr>
          <p:blipFill>
            <a:blip r:embed="rId245" cstate="print">
              <a:extLst>
                <a:ext uri="{28A0092B-C50C-407E-A947-70E740481C1C}">
                  <a14:useLocalDpi xmlns:a14="http://schemas.microsoft.com/office/drawing/2010/main" val="0"/>
                </a:ext>
                <a:ext uri="{96DAC541-7B7A-43D3-8B79-37D633B846F1}">
                  <asvg:svgBlip xmlns:asvg="http://schemas.microsoft.com/office/drawing/2016/SVG/main" r:embed="rId246"/>
                </a:ext>
              </a:extLst>
            </a:blip>
            <a:stretch>
              <a:fillRect/>
            </a:stretch>
          </p:blipFill>
          <p:spPr>
            <a:xfrm>
              <a:off x="2877009" y="2599869"/>
              <a:ext cx="360000" cy="360000"/>
            </a:xfrm>
            <a:prstGeom prst="rect">
              <a:avLst/>
            </a:prstGeom>
          </p:spPr>
        </p:pic>
        <p:pic>
          <p:nvPicPr>
            <p:cNvPr id="476" name="图形 475"/>
            <p:cNvPicPr>
              <a:picLocks noChangeAspect="1"/>
            </p:cNvPicPr>
            <p:nvPr/>
          </p:nvPicPr>
          <p:blipFill>
            <a:blip r:embed="rId247" cstate="print">
              <a:extLst>
                <a:ext uri="{28A0092B-C50C-407E-A947-70E740481C1C}">
                  <a14:useLocalDpi xmlns:a14="http://schemas.microsoft.com/office/drawing/2010/main" val="0"/>
                </a:ext>
                <a:ext uri="{96DAC541-7B7A-43D3-8B79-37D633B846F1}">
                  <asvg:svgBlip xmlns:asvg="http://schemas.microsoft.com/office/drawing/2016/SVG/main" r:embed="rId248"/>
                </a:ext>
              </a:extLst>
            </a:blip>
            <a:stretch>
              <a:fillRect/>
            </a:stretch>
          </p:blipFill>
          <p:spPr>
            <a:xfrm>
              <a:off x="3430050" y="2599869"/>
              <a:ext cx="360000" cy="360000"/>
            </a:xfrm>
            <a:prstGeom prst="rect">
              <a:avLst/>
            </a:prstGeom>
          </p:spPr>
        </p:pic>
        <p:pic>
          <p:nvPicPr>
            <p:cNvPr id="477" name="图形 476"/>
            <p:cNvPicPr>
              <a:picLocks noChangeAspect="1"/>
            </p:cNvPicPr>
            <p:nvPr/>
          </p:nvPicPr>
          <p:blipFill>
            <a:blip r:embed="rId249" cstate="print">
              <a:extLst>
                <a:ext uri="{28A0092B-C50C-407E-A947-70E740481C1C}">
                  <a14:useLocalDpi xmlns:a14="http://schemas.microsoft.com/office/drawing/2010/main" val="0"/>
                </a:ext>
                <a:ext uri="{96DAC541-7B7A-43D3-8B79-37D633B846F1}">
                  <asvg:svgBlip xmlns:asvg="http://schemas.microsoft.com/office/drawing/2016/SVG/main" r:embed="rId250"/>
                </a:ext>
              </a:extLst>
            </a:blip>
            <a:stretch>
              <a:fillRect/>
            </a:stretch>
          </p:blipFill>
          <p:spPr>
            <a:xfrm>
              <a:off x="3983091" y="2599869"/>
              <a:ext cx="360000" cy="360000"/>
            </a:xfrm>
            <a:prstGeom prst="rect">
              <a:avLst/>
            </a:prstGeom>
          </p:spPr>
        </p:pic>
        <p:pic>
          <p:nvPicPr>
            <p:cNvPr id="478" name="图形 477"/>
            <p:cNvPicPr>
              <a:picLocks noChangeAspect="1"/>
            </p:cNvPicPr>
            <p:nvPr/>
          </p:nvPicPr>
          <p:blipFill>
            <a:blip r:embed="rId251" cstate="print">
              <a:extLst>
                <a:ext uri="{28A0092B-C50C-407E-A947-70E740481C1C}">
                  <a14:useLocalDpi xmlns:a14="http://schemas.microsoft.com/office/drawing/2010/main" val="0"/>
                </a:ext>
                <a:ext uri="{96DAC541-7B7A-43D3-8B79-37D633B846F1}">
                  <asvg:svgBlip xmlns:asvg="http://schemas.microsoft.com/office/drawing/2016/SVG/main" r:embed="rId252"/>
                </a:ext>
              </a:extLst>
            </a:blip>
            <a:stretch>
              <a:fillRect/>
            </a:stretch>
          </p:blipFill>
          <p:spPr>
            <a:xfrm>
              <a:off x="4536132" y="2599869"/>
              <a:ext cx="360000" cy="360000"/>
            </a:xfrm>
            <a:prstGeom prst="rect">
              <a:avLst/>
            </a:prstGeom>
          </p:spPr>
        </p:pic>
        <p:pic>
          <p:nvPicPr>
            <p:cNvPr id="479" name="图形 478"/>
            <p:cNvPicPr>
              <a:picLocks noChangeAspect="1"/>
            </p:cNvPicPr>
            <p:nvPr/>
          </p:nvPicPr>
          <p:blipFill>
            <a:blip r:embed="rId253" cstate="print">
              <a:extLst>
                <a:ext uri="{28A0092B-C50C-407E-A947-70E740481C1C}">
                  <a14:useLocalDpi xmlns:a14="http://schemas.microsoft.com/office/drawing/2010/main" val="0"/>
                </a:ext>
                <a:ext uri="{96DAC541-7B7A-43D3-8B79-37D633B846F1}">
                  <asvg:svgBlip xmlns:asvg="http://schemas.microsoft.com/office/drawing/2016/SVG/main" r:embed="rId254"/>
                </a:ext>
              </a:extLst>
            </a:blip>
            <a:stretch>
              <a:fillRect/>
            </a:stretch>
          </p:blipFill>
          <p:spPr>
            <a:xfrm>
              <a:off x="5089173" y="2599869"/>
              <a:ext cx="360000" cy="360000"/>
            </a:xfrm>
            <a:prstGeom prst="rect">
              <a:avLst/>
            </a:prstGeom>
          </p:spPr>
        </p:pic>
        <p:pic>
          <p:nvPicPr>
            <p:cNvPr id="480" name="图形 479"/>
            <p:cNvPicPr>
              <a:picLocks noChangeAspect="1"/>
            </p:cNvPicPr>
            <p:nvPr/>
          </p:nvPicPr>
          <p:blipFill>
            <a:blip r:embed="rId255" cstate="print">
              <a:extLst>
                <a:ext uri="{28A0092B-C50C-407E-A947-70E740481C1C}">
                  <a14:useLocalDpi xmlns:a14="http://schemas.microsoft.com/office/drawing/2010/main" val="0"/>
                </a:ext>
                <a:ext uri="{96DAC541-7B7A-43D3-8B79-37D633B846F1}">
                  <asvg:svgBlip xmlns:asvg="http://schemas.microsoft.com/office/drawing/2016/SVG/main" r:embed="rId256"/>
                </a:ext>
              </a:extLst>
            </a:blip>
            <a:stretch>
              <a:fillRect/>
            </a:stretch>
          </p:blipFill>
          <p:spPr>
            <a:xfrm>
              <a:off x="5642214" y="2599869"/>
              <a:ext cx="360000" cy="360000"/>
            </a:xfrm>
            <a:prstGeom prst="rect">
              <a:avLst/>
            </a:prstGeom>
          </p:spPr>
        </p:pic>
        <p:pic>
          <p:nvPicPr>
            <p:cNvPr id="481" name="图形 480"/>
            <p:cNvPicPr>
              <a:picLocks noChangeAspect="1"/>
            </p:cNvPicPr>
            <p:nvPr/>
          </p:nvPicPr>
          <p:blipFill>
            <a:blip r:embed="rId257" cstate="print">
              <a:extLst>
                <a:ext uri="{28A0092B-C50C-407E-A947-70E740481C1C}">
                  <a14:useLocalDpi xmlns:a14="http://schemas.microsoft.com/office/drawing/2010/main" val="0"/>
                </a:ext>
                <a:ext uri="{96DAC541-7B7A-43D3-8B79-37D633B846F1}">
                  <asvg:svgBlip xmlns:asvg="http://schemas.microsoft.com/office/drawing/2016/SVG/main" r:embed="rId258"/>
                </a:ext>
              </a:extLst>
            </a:blip>
            <a:stretch>
              <a:fillRect/>
            </a:stretch>
          </p:blipFill>
          <p:spPr>
            <a:xfrm>
              <a:off x="6195255" y="2599869"/>
              <a:ext cx="360000" cy="360000"/>
            </a:xfrm>
            <a:prstGeom prst="rect">
              <a:avLst/>
            </a:prstGeom>
          </p:spPr>
        </p:pic>
        <p:pic>
          <p:nvPicPr>
            <p:cNvPr id="482" name="图形 481"/>
            <p:cNvPicPr>
              <a:picLocks noChangeAspect="1"/>
            </p:cNvPicPr>
            <p:nvPr/>
          </p:nvPicPr>
          <p:blipFill>
            <a:blip r:embed="rId259" cstate="print">
              <a:extLst>
                <a:ext uri="{28A0092B-C50C-407E-A947-70E740481C1C}">
                  <a14:useLocalDpi xmlns:a14="http://schemas.microsoft.com/office/drawing/2010/main" val="0"/>
                </a:ext>
                <a:ext uri="{96DAC541-7B7A-43D3-8B79-37D633B846F1}">
                  <asvg:svgBlip xmlns:asvg="http://schemas.microsoft.com/office/drawing/2016/SVG/main" r:embed="rId260"/>
                </a:ext>
              </a:extLst>
            </a:blip>
            <a:stretch>
              <a:fillRect/>
            </a:stretch>
          </p:blipFill>
          <p:spPr>
            <a:xfrm>
              <a:off x="6748296" y="2599869"/>
              <a:ext cx="360000" cy="360000"/>
            </a:xfrm>
            <a:prstGeom prst="rect">
              <a:avLst/>
            </a:prstGeom>
          </p:spPr>
        </p:pic>
        <p:pic>
          <p:nvPicPr>
            <p:cNvPr id="483" name="图形 482"/>
            <p:cNvPicPr>
              <a:picLocks noChangeAspect="1"/>
            </p:cNvPicPr>
            <p:nvPr/>
          </p:nvPicPr>
          <p:blipFill>
            <a:blip r:embed="rId261" cstate="print">
              <a:extLst>
                <a:ext uri="{28A0092B-C50C-407E-A947-70E740481C1C}">
                  <a14:useLocalDpi xmlns:a14="http://schemas.microsoft.com/office/drawing/2010/main" val="0"/>
                </a:ext>
                <a:ext uri="{96DAC541-7B7A-43D3-8B79-37D633B846F1}">
                  <asvg:svgBlip xmlns:asvg="http://schemas.microsoft.com/office/drawing/2016/SVG/main" r:embed="rId262"/>
                </a:ext>
              </a:extLst>
            </a:blip>
            <a:stretch>
              <a:fillRect/>
            </a:stretch>
          </p:blipFill>
          <p:spPr>
            <a:xfrm>
              <a:off x="7301337" y="2599869"/>
              <a:ext cx="360000" cy="360000"/>
            </a:xfrm>
            <a:prstGeom prst="rect">
              <a:avLst/>
            </a:prstGeom>
          </p:spPr>
        </p:pic>
        <p:pic>
          <p:nvPicPr>
            <p:cNvPr id="484" name="图形 483"/>
            <p:cNvPicPr>
              <a:picLocks noChangeAspect="1"/>
            </p:cNvPicPr>
            <p:nvPr/>
          </p:nvPicPr>
          <p:blipFill>
            <a:blip r:embed="rId225" cstate="print">
              <a:extLst>
                <a:ext uri="{28A0092B-C50C-407E-A947-70E740481C1C}">
                  <a14:useLocalDpi xmlns:a14="http://schemas.microsoft.com/office/drawing/2010/main" val="0"/>
                </a:ext>
                <a:ext uri="{96DAC541-7B7A-43D3-8B79-37D633B846F1}">
                  <asvg:svgBlip xmlns:asvg="http://schemas.microsoft.com/office/drawing/2016/SVG/main" r:embed="rId226"/>
                </a:ext>
              </a:extLst>
            </a:blip>
            <a:stretch>
              <a:fillRect/>
            </a:stretch>
          </p:blipFill>
          <p:spPr>
            <a:xfrm>
              <a:off x="7854378" y="2599869"/>
              <a:ext cx="360000" cy="360000"/>
            </a:xfrm>
            <a:prstGeom prst="rect">
              <a:avLst/>
            </a:prstGeom>
          </p:spPr>
        </p:pic>
        <p:pic>
          <p:nvPicPr>
            <p:cNvPr id="485" name="图形 484"/>
            <p:cNvPicPr>
              <a:picLocks noChangeAspect="1"/>
            </p:cNvPicPr>
            <p:nvPr/>
          </p:nvPicPr>
          <p:blipFill>
            <a:blip r:embed="rId263" cstate="print">
              <a:extLst>
                <a:ext uri="{28A0092B-C50C-407E-A947-70E740481C1C}">
                  <a14:useLocalDpi xmlns:a14="http://schemas.microsoft.com/office/drawing/2010/main" val="0"/>
                </a:ext>
                <a:ext uri="{96DAC541-7B7A-43D3-8B79-37D633B846F1}">
                  <asvg:svgBlip xmlns:asvg="http://schemas.microsoft.com/office/drawing/2016/SVG/main" r:embed="rId264"/>
                </a:ext>
              </a:extLst>
            </a:blip>
            <a:stretch>
              <a:fillRect/>
            </a:stretch>
          </p:blipFill>
          <p:spPr>
            <a:xfrm>
              <a:off x="8407419" y="2599869"/>
              <a:ext cx="360000" cy="360000"/>
            </a:xfrm>
            <a:prstGeom prst="rect">
              <a:avLst/>
            </a:prstGeom>
          </p:spPr>
        </p:pic>
        <p:pic>
          <p:nvPicPr>
            <p:cNvPr id="486" name="图形 485"/>
            <p:cNvPicPr>
              <a:picLocks noChangeAspect="1"/>
            </p:cNvPicPr>
            <p:nvPr/>
          </p:nvPicPr>
          <p:blipFill>
            <a:blip r:embed="rId265" cstate="print">
              <a:extLst>
                <a:ext uri="{28A0092B-C50C-407E-A947-70E740481C1C}">
                  <a14:useLocalDpi xmlns:a14="http://schemas.microsoft.com/office/drawing/2010/main" val="0"/>
                </a:ext>
                <a:ext uri="{96DAC541-7B7A-43D3-8B79-37D633B846F1}">
                  <asvg:svgBlip xmlns:asvg="http://schemas.microsoft.com/office/drawing/2016/SVG/main" r:embed="rId266"/>
                </a:ext>
              </a:extLst>
            </a:blip>
            <a:stretch>
              <a:fillRect/>
            </a:stretch>
          </p:blipFill>
          <p:spPr>
            <a:xfrm>
              <a:off x="8960460" y="2599869"/>
              <a:ext cx="360000" cy="360000"/>
            </a:xfrm>
            <a:prstGeom prst="rect">
              <a:avLst/>
            </a:prstGeom>
          </p:spPr>
        </p:pic>
        <p:pic>
          <p:nvPicPr>
            <p:cNvPr id="487" name="图形 486"/>
            <p:cNvPicPr>
              <a:picLocks noChangeAspect="1"/>
            </p:cNvPicPr>
            <p:nvPr/>
          </p:nvPicPr>
          <p:blipFill>
            <a:blip r:embed="rId267" cstate="print">
              <a:extLst>
                <a:ext uri="{28A0092B-C50C-407E-A947-70E740481C1C}">
                  <a14:useLocalDpi xmlns:a14="http://schemas.microsoft.com/office/drawing/2010/main" val="0"/>
                </a:ext>
                <a:ext uri="{96DAC541-7B7A-43D3-8B79-37D633B846F1}">
                  <asvg:svgBlip xmlns:asvg="http://schemas.microsoft.com/office/drawing/2016/SVG/main" r:embed="rId268"/>
                </a:ext>
              </a:extLst>
            </a:blip>
            <a:stretch>
              <a:fillRect/>
            </a:stretch>
          </p:blipFill>
          <p:spPr>
            <a:xfrm>
              <a:off x="9513501" y="2599869"/>
              <a:ext cx="360000" cy="360000"/>
            </a:xfrm>
            <a:prstGeom prst="rect">
              <a:avLst/>
            </a:prstGeom>
          </p:spPr>
        </p:pic>
        <p:pic>
          <p:nvPicPr>
            <p:cNvPr id="488" name="图形 487"/>
            <p:cNvPicPr>
              <a:picLocks noChangeAspect="1"/>
            </p:cNvPicPr>
            <p:nvPr/>
          </p:nvPicPr>
          <p:blipFill>
            <a:blip r:embed="rId269" cstate="print">
              <a:extLst>
                <a:ext uri="{28A0092B-C50C-407E-A947-70E740481C1C}">
                  <a14:useLocalDpi xmlns:a14="http://schemas.microsoft.com/office/drawing/2010/main" val="0"/>
                </a:ext>
                <a:ext uri="{96DAC541-7B7A-43D3-8B79-37D633B846F1}">
                  <asvg:svgBlip xmlns:asvg="http://schemas.microsoft.com/office/drawing/2016/SVG/main" r:embed="rId270"/>
                </a:ext>
              </a:extLst>
            </a:blip>
            <a:stretch>
              <a:fillRect/>
            </a:stretch>
          </p:blipFill>
          <p:spPr>
            <a:xfrm>
              <a:off x="10066542" y="2599869"/>
              <a:ext cx="360000" cy="360000"/>
            </a:xfrm>
            <a:prstGeom prst="rect">
              <a:avLst/>
            </a:prstGeom>
          </p:spPr>
        </p:pic>
        <p:pic>
          <p:nvPicPr>
            <p:cNvPr id="489" name="图形 488"/>
            <p:cNvPicPr>
              <a:picLocks noChangeAspect="1"/>
            </p:cNvPicPr>
            <p:nvPr/>
          </p:nvPicPr>
          <p:blipFill>
            <a:blip r:embed="rId271" cstate="print">
              <a:extLst>
                <a:ext uri="{28A0092B-C50C-407E-A947-70E740481C1C}">
                  <a14:useLocalDpi xmlns:a14="http://schemas.microsoft.com/office/drawing/2010/main" val="0"/>
                </a:ext>
                <a:ext uri="{96DAC541-7B7A-43D3-8B79-37D633B846F1}">
                  <asvg:svgBlip xmlns:asvg="http://schemas.microsoft.com/office/drawing/2016/SVG/main" r:embed="rId272"/>
                </a:ext>
              </a:extLst>
            </a:blip>
            <a:stretch>
              <a:fillRect/>
            </a:stretch>
          </p:blipFill>
          <p:spPr>
            <a:xfrm>
              <a:off x="10619583" y="2599869"/>
              <a:ext cx="360000" cy="360000"/>
            </a:xfrm>
            <a:prstGeom prst="rect">
              <a:avLst/>
            </a:prstGeom>
          </p:spPr>
        </p:pic>
        <p:pic>
          <p:nvPicPr>
            <p:cNvPr id="490" name="图形 489"/>
            <p:cNvPicPr>
              <a:picLocks noChangeAspect="1"/>
            </p:cNvPicPr>
            <p:nvPr/>
          </p:nvPicPr>
          <p:blipFill>
            <a:blip r:embed="rId273" cstate="print">
              <a:extLst>
                <a:ext uri="{28A0092B-C50C-407E-A947-70E740481C1C}">
                  <a14:useLocalDpi xmlns:a14="http://schemas.microsoft.com/office/drawing/2010/main" val="0"/>
                </a:ext>
                <a:ext uri="{96DAC541-7B7A-43D3-8B79-37D633B846F1}">
                  <asvg:svgBlip xmlns:asvg="http://schemas.microsoft.com/office/drawing/2016/SVG/main" r:embed="rId274"/>
                </a:ext>
              </a:extLst>
            </a:blip>
            <a:stretch>
              <a:fillRect/>
            </a:stretch>
          </p:blipFill>
          <p:spPr>
            <a:xfrm>
              <a:off x="11172619" y="2599869"/>
              <a:ext cx="360000" cy="360000"/>
            </a:xfrm>
            <a:prstGeom prst="rect">
              <a:avLst/>
            </a:prstGeom>
          </p:spPr>
        </p:pic>
        <p:pic>
          <p:nvPicPr>
            <p:cNvPr id="491" name="图形 490"/>
            <p:cNvPicPr>
              <a:picLocks noChangeAspect="1"/>
            </p:cNvPicPr>
            <p:nvPr/>
          </p:nvPicPr>
          <p:blipFill>
            <a:blip r:embed="rId275" cstate="print">
              <a:extLst>
                <a:ext uri="{28A0092B-C50C-407E-A947-70E740481C1C}">
                  <a14:useLocalDpi xmlns:a14="http://schemas.microsoft.com/office/drawing/2010/main" val="0"/>
                </a:ext>
                <a:ext uri="{96DAC541-7B7A-43D3-8B79-37D633B846F1}">
                  <asvg:svgBlip xmlns:asvg="http://schemas.microsoft.com/office/drawing/2016/SVG/main" r:embed="rId276"/>
                </a:ext>
              </a:extLst>
            </a:blip>
            <a:stretch>
              <a:fillRect/>
            </a:stretch>
          </p:blipFill>
          <p:spPr>
            <a:xfrm>
              <a:off x="664845" y="2599869"/>
              <a:ext cx="360000" cy="360000"/>
            </a:xfrm>
            <a:prstGeom prst="rect">
              <a:avLst/>
            </a:prstGeom>
          </p:spPr>
        </p:pic>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5138" y="749642"/>
            <a:ext cx="2631440" cy="742319"/>
          </a:xfrm>
          <a:prstGeom prst="rect">
            <a:avLst/>
          </a:prstGeom>
          <a:noFill/>
        </p:spPr>
        <p:txBody>
          <a:bodyPr wrap="square" rtlCol="0">
            <a:spAutoFit/>
          </a:bodyPr>
          <a:lstStyle/>
          <a:p>
            <a:pPr>
              <a:lnSpc>
                <a:spcPct val="130000"/>
              </a:lnSpc>
            </a:pPr>
            <a:r>
              <a:rPr lang="zh-CN" altLang="en-US" sz="3600" b="1" dirty="0">
                <a:solidFill>
                  <a:srgbClr val="545454"/>
                </a:solidFill>
                <a:latin typeface="微软雅黑" panose="020B0503020204020204" charset="-122"/>
                <a:ea typeface="微软雅黑" panose="020B0503020204020204" charset="-122"/>
              </a:rPr>
              <a:t>色彩规范</a:t>
            </a:r>
            <a:endParaRPr lang="zh-CN" altLang="en-US" sz="3600" b="1" dirty="0">
              <a:solidFill>
                <a:srgbClr val="545454"/>
              </a:solidFill>
              <a:latin typeface="微软雅黑" panose="020B0503020204020204" charset="-122"/>
              <a:ea typeface="微软雅黑" panose="020B0503020204020204" charset="-122"/>
            </a:endParaRPr>
          </a:p>
        </p:txBody>
      </p:sp>
      <p:grpSp>
        <p:nvGrpSpPr>
          <p:cNvPr id="3" name="组合 2"/>
          <p:cNvGrpSpPr/>
          <p:nvPr/>
        </p:nvGrpSpPr>
        <p:grpSpPr>
          <a:xfrm>
            <a:off x="1228389" y="2593570"/>
            <a:ext cx="1726067" cy="1190220"/>
            <a:chOff x="623888" y="1944884"/>
            <a:chExt cx="3389942" cy="2337556"/>
          </a:xfrm>
          <a:effectLst>
            <a:outerShdw blurRad="63500" sx="102000" sy="102000" algn="ctr" rotWithShape="0">
              <a:schemeClr val="bg1">
                <a:lumMod val="75000"/>
                <a:alpha val="40000"/>
              </a:schemeClr>
            </a:outerShdw>
          </a:effectLst>
        </p:grpSpPr>
        <p:sp>
          <p:nvSpPr>
            <p:cNvPr id="17" name="任意多边形: 形状 16"/>
            <p:cNvSpPr/>
            <p:nvPr/>
          </p:nvSpPr>
          <p:spPr>
            <a:xfrm>
              <a:off x="623888" y="3716637"/>
              <a:ext cx="565804" cy="565803"/>
            </a:xfrm>
            <a:custGeom>
              <a:avLst/>
              <a:gdLst/>
              <a:ahLst/>
              <a:cxnLst/>
              <a:rect l="0" t="0" r="0" b="0"/>
              <a:pathLst>
                <a:path w="1067162" h="1067162">
                  <a:moveTo>
                    <a:pt x="0" y="0"/>
                  </a:moveTo>
                  <a:lnTo>
                    <a:pt x="1067161" y="0"/>
                  </a:lnTo>
                  <a:lnTo>
                    <a:pt x="1067161" y="1067161"/>
                  </a:lnTo>
                  <a:lnTo>
                    <a:pt x="0" y="1067161"/>
                  </a:lnTo>
                  <a:close/>
                </a:path>
              </a:pathLst>
            </a:custGeom>
            <a:solidFill>
              <a:srgbClr val="1C67A4">
                <a:alpha val="9356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27" name="任意多边形: 形状 26"/>
            <p:cNvSpPr/>
            <p:nvPr/>
          </p:nvSpPr>
          <p:spPr>
            <a:xfrm>
              <a:off x="1188716" y="3716637"/>
              <a:ext cx="565804" cy="565803"/>
            </a:xfrm>
            <a:custGeom>
              <a:avLst/>
              <a:gdLst/>
              <a:ahLst/>
              <a:cxnLst/>
              <a:rect l="0" t="0" r="0" b="0"/>
              <a:pathLst>
                <a:path w="1067162" h="1067162">
                  <a:moveTo>
                    <a:pt x="0" y="0"/>
                  </a:moveTo>
                  <a:lnTo>
                    <a:pt x="1067161" y="0"/>
                  </a:lnTo>
                  <a:lnTo>
                    <a:pt x="1067161" y="1067161"/>
                  </a:lnTo>
                  <a:lnTo>
                    <a:pt x="0" y="1067161"/>
                  </a:lnTo>
                  <a:close/>
                </a:path>
              </a:pathLst>
            </a:custGeom>
            <a:solidFill>
              <a:srgbClr val="327AB6">
                <a:alpha val="884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28" name="任意多边形: 形状 27"/>
            <p:cNvSpPr/>
            <p:nvPr/>
          </p:nvSpPr>
          <p:spPr>
            <a:xfrm>
              <a:off x="1753543" y="3716637"/>
              <a:ext cx="565804" cy="565803"/>
            </a:xfrm>
            <a:custGeom>
              <a:avLst/>
              <a:gdLst/>
              <a:ahLst/>
              <a:cxnLst/>
              <a:rect l="0" t="0" r="0" b="0"/>
              <a:pathLst>
                <a:path w="1067162" h="1067162">
                  <a:moveTo>
                    <a:pt x="0" y="0"/>
                  </a:moveTo>
                  <a:lnTo>
                    <a:pt x="1067161" y="0"/>
                  </a:lnTo>
                  <a:lnTo>
                    <a:pt x="1067161" y="1067161"/>
                  </a:lnTo>
                  <a:lnTo>
                    <a:pt x="0" y="1067161"/>
                  </a:lnTo>
                  <a:close/>
                </a:path>
              </a:pathLst>
            </a:custGeom>
            <a:solidFill>
              <a:srgbClr val="488EC8">
                <a:alpha val="8327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29" name="任意多边形: 形状 28"/>
            <p:cNvSpPr/>
            <p:nvPr/>
          </p:nvSpPr>
          <p:spPr>
            <a:xfrm>
              <a:off x="2318371" y="3716636"/>
              <a:ext cx="565804" cy="565803"/>
            </a:xfrm>
            <a:custGeom>
              <a:avLst/>
              <a:gdLst/>
              <a:ahLst/>
              <a:cxnLst/>
              <a:rect l="0" t="0" r="0" b="0"/>
              <a:pathLst>
                <a:path w="1067162" h="1067162">
                  <a:moveTo>
                    <a:pt x="0" y="0"/>
                  </a:moveTo>
                  <a:lnTo>
                    <a:pt x="1067161" y="0"/>
                  </a:lnTo>
                  <a:lnTo>
                    <a:pt x="1067161" y="1067161"/>
                  </a:lnTo>
                  <a:lnTo>
                    <a:pt x="0" y="1067161"/>
                  </a:lnTo>
                  <a:close/>
                </a:path>
              </a:pathLst>
            </a:custGeom>
            <a:solidFill>
              <a:srgbClr val="5EA2DA">
                <a:alpha val="7813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30" name="任意多边形: 形状 29"/>
            <p:cNvSpPr/>
            <p:nvPr/>
          </p:nvSpPr>
          <p:spPr>
            <a:xfrm>
              <a:off x="2883198" y="3716636"/>
              <a:ext cx="565804" cy="565803"/>
            </a:xfrm>
            <a:custGeom>
              <a:avLst/>
              <a:gdLst/>
              <a:ahLst/>
              <a:cxnLst/>
              <a:rect l="0" t="0" r="0" b="0"/>
              <a:pathLst>
                <a:path w="1067162" h="1067162">
                  <a:moveTo>
                    <a:pt x="0" y="0"/>
                  </a:moveTo>
                  <a:lnTo>
                    <a:pt x="1067161" y="0"/>
                  </a:lnTo>
                  <a:lnTo>
                    <a:pt x="1067161" y="1067161"/>
                  </a:lnTo>
                  <a:lnTo>
                    <a:pt x="0" y="1067161"/>
                  </a:lnTo>
                  <a:close/>
                </a:path>
              </a:pathLst>
            </a:custGeom>
            <a:solidFill>
              <a:srgbClr val="74B6EC">
                <a:alpha val="729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15" name="矩形 14"/>
            <p:cNvSpPr/>
            <p:nvPr/>
          </p:nvSpPr>
          <p:spPr>
            <a:xfrm>
              <a:off x="3448026" y="3716636"/>
              <a:ext cx="565804" cy="565803"/>
            </a:xfrm>
            <a:custGeom>
              <a:avLst/>
              <a:gdLst>
                <a:gd name="connsiteX0" fmla="*/ 0 w 1067161"/>
                <a:gd name="connsiteY0" fmla="*/ 0 h 1067161"/>
                <a:gd name="connsiteX1" fmla="*/ 1067161 w 1067161"/>
                <a:gd name="connsiteY1" fmla="*/ 0 h 1067161"/>
                <a:gd name="connsiteX2" fmla="*/ 1067161 w 1067161"/>
                <a:gd name="connsiteY2" fmla="*/ 1067161 h 1067161"/>
                <a:gd name="connsiteX3" fmla="*/ 0 w 1067161"/>
                <a:gd name="connsiteY3" fmla="*/ 1067161 h 1067161"/>
                <a:gd name="connsiteX4" fmla="*/ 0 w 1067161"/>
                <a:gd name="connsiteY4" fmla="*/ 0 h 1067161"/>
                <a:gd name="connsiteX0-1" fmla="*/ 7069393 w 8136554"/>
                <a:gd name="connsiteY0-2" fmla="*/ 1111044 h 2178205"/>
                <a:gd name="connsiteX1-3" fmla="*/ 0 w 8136554"/>
                <a:gd name="connsiteY1-4" fmla="*/ 0 h 2178205"/>
                <a:gd name="connsiteX2-5" fmla="*/ 8136554 w 8136554"/>
                <a:gd name="connsiteY2-6" fmla="*/ 1111044 h 2178205"/>
                <a:gd name="connsiteX3-7" fmla="*/ 8136554 w 8136554"/>
                <a:gd name="connsiteY3-8" fmla="*/ 2178205 h 2178205"/>
                <a:gd name="connsiteX4-9" fmla="*/ 7069393 w 8136554"/>
                <a:gd name="connsiteY4-10" fmla="*/ 2178205 h 2178205"/>
                <a:gd name="connsiteX5" fmla="*/ 7069393 w 8136554"/>
                <a:gd name="connsiteY5" fmla="*/ 1111044 h 2178205"/>
                <a:gd name="connsiteX0-11" fmla="*/ 0 w 1067161"/>
                <a:gd name="connsiteY0-12" fmla="*/ 0 h 1067161"/>
                <a:gd name="connsiteX1-13" fmla="*/ 1067161 w 1067161"/>
                <a:gd name="connsiteY1-14" fmla="*/ 0 h 1067161"/>
                <a:gd name="connsiteX2-15" fmla="*/ 1067161 w 1067161"/>
                <a:gd name="connsiteY2-16" fmla="*/ 1067161 h 1067161"/>
                <a:gd name="connsiteX3-17" fmla="*/ 0 w 1067161"/>
                <a:gd name="connsiteY3-18" fmla="*/ 1067161 h 1067161"/>
                <a:gd name="connsiteX4-19" fmla="*/ 0 w 1067161"/>
                <a:gd name="connsiteY4-20" fmla="*/ 0 h 10671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161" h="1067161">
                  <a:moveTo>
                    <a:pt x="0" y="0"/>
                  </a:moveTo>
                  <a:lnTo>
                    <a:pt x="1067161" y="0"/>
                  </a:lnTo>
                  <a:lnTo>
                    <a:pt x="1067161" y="1067161"/>
                  </a:lnTo>
                  <a:lnTo>
                    <a:pt x="0" y="1067161"/>
                  </a:lnTo>
                  <a:lnTo>
                    <a:pt x="0" y="0"/>
                  </a:lnTo>
                  <a:close/>
                </a:path>
              </a:pathLst>
            </a:custGeom>
            <a:solidFill>
              <a:srgbClr val="8ACAFE">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22" name="矩形 13"/>
            <p:cNvSpPr/>
            <p:nvPr/>
          </p:nvSpPr>
          <p:spPr>
            <a:xfrm>
              <a:off x="624263" y="1944884"/>
              <a:ext cx="3389567" cy="1771751"/>
            </a:xfrm>
            <a:custGeom>
              <a:avLst/>
              <a:gdLst>
                <a:gd name="connsiteX0" fmla="*/ 0 w 1067161"/>
                <a:gd name="connsiteY0" fmla="*/ 0 h 1067161"/>
                <a:gd name="connsiteX1" fmla="*/ 1067161 w 1067161"/>
                <a:gd name="connsiteY1" fmla="*/ 0 h 1067161"/>
                <a:gd name="connsiteX2" fmla="*/ 1067161 w 1067161"/>
                <a:gd name="connsiteY2" fmla="*/ 1067161 h 1067161"/>
                <a:gd name="connsiteX3" fmla="*/ 0 w 1067161"/>
                <a:gd name="connsiteY3" fmla="*/ 1067161 h 1067161"/>
                <a:gd name="connsiteX4" fmla="*/ 0 w 1067161"/>
                <a:gd name="connsiteY4" fmla="*/ 0 h 1067161"/>
                <a:gd name="connsiteX0-1" fmla="*/ 2340077 w 3407238"/>
                <a:gd name="connsiteY0-2" fmla="*/ 1111044 h 2178205"/>
                <a:gd name="connsiteX1-3" fmla="*/ 0 w 3407238"/>
                <a:gd name="connsiteY1-4" fmla="*/ 0 h 2178205"/>
                <a:gd name="connsiteX2-5" fmla="*/ 3407238 w 3407238"/>
                <a:gd name="connsiteY2-6" fmla="*/ 1111044 h 2178205"/>
                <a:gd name="connsiteX3-7" fmla="*/ 3407238 w 3407238"/>
                <a:gd name="connsiteY3-8" fmla="*/ 2178205 h 2178205"/>
                <a:gd name="connsiteX4-9" fmla="*/ 2340077 w 3407238"/>
                <a:gd name="connsiteY4-10" fmla="*/ 2178205 h 2178205"/>
                <a:gd name="connsiteX5" fmla="*/ 2340077 w 3407238"/>
                <a:gd name="connsiteY5" fmla="*/ 1111044 h 2178205"/>
                <a:gd name="connsiteX0-11" fmla="*/ 0 w 1067161"/>
                <a:gd name="connsiteY0-12" fmla="*/ 0 h 1067161"/>
                <a:gd name="connsiteX1-13" fmla="*/ 1067161 w 1067161"/>
                <a:gd name="connsiteY1-14" fmla="*/ 0 h 1067161"/>
                <a:gd name="connsiteX2-15" fmla="*/ 1067161 w 1067161"/>
                <a:gd name="connsiteY2-16" fmla="*/ 1067161 h 1067161"/>
                <a:gd name="connsiteX3-17" fmla="*/ 0 w 1067161"/>
                <a:gd name="connsiteY3-18" fmla="*/ 1067161 h 1067161"/>
                <a:gd name="connsiteX4-19" fmla="*/ 0 w 1067161"/>
                <a:gd name="connsiteY4-20" fmla="*/ 0 h 10671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161" h="1067161">
                  <a:moveTo>
                    <a:pt x="0" y="0"/>
                  </a:moveTo>
                  <a:lnTo>
                    <a:pt x="1067161" y="0"/>
                  </a:lnTo>
                  <a:lnTo>
                    <a:pt x="1067161" y="1067161"/>
                  </a:lnTo>
                  <a:lnTo>
                    <a:pt x="0" y="1067161"/>
                  </a:lnTo>
                  <a:lnTo>
                    <a:pt x="0" y="0"/>
                  </a:lnTo>
                  <a:close/>
                </a:path>
              </a:pathLst>
            </a:custGeom>
            <a:solidFill>
              <a:srgbClr val="014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grpSp>
      <p:grpSp>
        <p:nvGrpSpPr>
          <p:cNvPr id="9" name="组合 8"/>
          <p:cNvGrpSpPr/>
          <p:nvPr/>
        </p:nvGrpSpPr>
        <p:grpSpPr>
          <a:xfrm>
            <a:off x="1240878" y="2123145"/>
            <a:ext cx="1621570" cy="419154"/>
            <a:chOff x="695325" y="2123145"/>
            <a:chExt cx="1621570" cy="419154"/>
          </a:xfrm>
        </p:grpSpPr>
        <p:cxnSp>
          <p:nvCxnSpPr>
            <p:cNvPr id="6" name="直接连接符 5"/>
            <p:cNvCxnSpPr/>
            <p:nvPr/>
          </p:nvCxnSpPr>
          <p:spPr>
            <a:xfrm>
              <a:off x="695325" y="2307811"/>
              <a:ext cx="40588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126582" y="2123145"/>
              <a:ext cx="1190313" cy="419154"/>
            </a:xfrm>
            <a:prstGeom prst="rect">
              <a:avLst/>
            </a:prstGeom>
            <a:noFill/>
          </p:spPr>
          <p:txBody>
            <a:bodyPr wrap="square" rtlCol="0">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主色</a:t>
              </a:r>
              <a:endParaRPr lang="zh-CN" altLang="en-US" dirty="0">
                <a:latin typeface="微软雅黑 Light" panose="020B0502040204020203" pitchFamily="34" charset="-122"/>
                <a:ea typeface="微软雅黑 Light" panose="020B0502040204020203" pitchFamily="34" charset="-122"/>
              </a:endParaRPr>
            </a:p>
          </p:txBody>
        </p:sp>
      </p:grpSp>
      <p:grpSp>
        <p:nvGrpSpPr>
          <p:cNvPr id="24" name="组合 23"/>
          <p:cNvGrpSpPr/>
          <p:nvPr/>
        </p:nvGrpSpPr>
        <p:grpSpPr>
          <a:xfrm>
            <a:off x="1240878" y="4079764"/>
            <a:ext cx="1621570" cy="419154"/>
            <a:chOff x="695325" y="2123145"/>
            <a:chExt cx="1621570" cy="419154"/>
          </a:xfrm>
        </p:grpSpPr>
        <p:cxnSp>
          <p:nvCxnSpPr>
            <p:cNvPr id="25" name="直接连接符 24"/>
            <p:cNvCxnSpPr/>
            <p:nvPr/>
          </p:nvCxnSpPr>
          <p:spPr>
            <a:xfrm>
              <a:off x="695325" y="2307811"/>
              <a:ext cx="40588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126582" y="2123145"/>
              <a:ext cx="1190313" cy="419154"/>
            </a:xfrm>
            <a:prstGeom prst="rect">
              <a:avLst/>
            </a:prstGeom>
            <a:noFill/>
          </p:spPr>
          <p:txBody>
            <a:bodyPr wrap="square" rtlCol="0">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平衡色</a:t>
              </a:r>
              <a:endParaRPr lang="zh-CN" altLang="en-US" dirty="0">
                <a:latin typeface="微软雅黑 Light" panose="020B0502040204020203" pitchFamily="34" charset="-122"/>
                <a:ea typeface="微软雅黑 Light" panose="020B0502040204020203" pitchFamily="34" charset="-122"/>
              </a:endParaRPr>
            </a:p>
          </p:txBody>
        </p:sp>
      </p:grpSp>
      <p:grpSp>
        <p:nvGrpSpPr>
          <p:cNvPr id="18" name="组合 17"/>
          <p:cNvGrpSpPr/>
          <p:nvPr/>
        </p:nvGrpSpPr>
        <p:grpSpPr>
          <a:xfrm>
            <a:off x="7213497" y="2123145"/>
            <a:ext cx="1831565" cy="419154"/>
            <a:chOff x="695325" y="2123145"/>
            <a:chExt cx="1831565" cy="419154"/>
          </a:xfrm>
        </p:grpSpPr>
        <p:cxnSp>
          <p:nvCxnSpPr>
            <p:cNvPr id="19" name="直接连接符 18"/>
            <p:cNvCxnSpPr/>
            <p:nvPr/>
          </p:nvCxnSpPr>
          <p:spPr>
            <a:xfrm>
              <a:off x="695325" y="2307811"/>
              <a:ext cx="40588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126582" y="2123145"/>
              <a:ext cx="1400308" cy="419154"/>
            </a:xfrm>
            <a:prstGeom prst="rect">
              <a:avLst/>
            </a:prstGeom>
            <a:noFill/>
          </p:spPr>
          <p:txBody>
            <a:bodyPr wrap="square" rtlCol="0">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浅色和深色</a:t>
              </a:r>
              <a:endParaRPr lang="zh-CN" altLang="en-US" dirty="0">
                <a:latin typeface="微软雅黑 Light" panose="020B0502040204020203" pitchFamily="34" charset="-122"/>
                <a:ea typeface="微软雅黑 Light" panose="020B0502040204020203" pitchFamily="34" charset="-122"/>
              </a:endParaRPr>
            </a:p>
          </p:txBody>
        </p:sp>
      </p:grpSp>
      <p:sp>
        <p:nvSpPr>
          <p:cNvPr id="37" name="矩形 13"/>
          <p:cNvSpPr/>
          <p:nvPr/>
        </p:nvSpPr>
        <p:spPr>
          <a:xfrm>
            <a:off x="7213497" y="2593570"/>
            <a:ext cx="1725876" cy="1285967"/>
          </a:xfrm>
          <a:custGeom>
            <a:avLst/>
            <a:gdLst>
              <a:gd name="connsiteX0" fmla="*/ 0 w 1067161"/>
              <a:gd name="connsiteY0" fmla="*/ 0 h 1067161"/>
              <a:gd name="connsiteX1" fmla="*/ 1067161 w 1067161"/>
              <a:gd name="connsiteY1" fmla="*/ 0 h 1067161"/>
              <a:gd name="connsiteX2" fmla="*/ 1067161 w 1067161"/>
              <a:gd name="connsiteY2" fmla="*/ 1067161 h 1067161"/>
              <a:gd name="connsiteX3" fmla="*/ 0 w 1067161"/>
              <a:gd name="connsiteY3" fmla="*/ 1067161 h 1067161"/>
              <a:gd name="connsiteX4" fmla="*/ 0 w 1067161"/>
              <a:gd name="connsiteY4" fmla="*/ 0 h 1067161"/>
              <a:gd name="connsiteX0-1" fmla="*/ 2340077 w 3407238"/>
              <a:gd name="connsiteY0-2" fmla="*/ 1111044 h 2178205"/>
              <a:gd name="connsiteX1-3" fmla="*/ 0 w 3407238"/>
              <a:gd name="connsiteY1-4" fmla="*/ 0 h 2178205"/>
              <a:gd name="connsiteX2-5" fmla="*/ 3407238 w 3407238"/>
              <a:gd name="connsiteY2-6" fmla="*/ 1111044 h 2178205"/>
              <a:gd name="connsiteX3-7" fmla="*/ 3407238 w 3407238"/>
              <a:gd name="connsiteY3-8" fmla="*/ 2178205 h 2178205"/>
              <a:gd name="connsiteX4-9" fmla="*/ 2340077 w 3407238"/>
              <a:gd name="connsiteY4-10" fmla="*/ 2178205 h 2178205"/>
              <a:gd name="connsiteX5" fmla="*/ 2340077 w 3407238"/>
              <a:gd name="connsiteY5" fmla="*/ 1111044 h 2178205"/>
              <a:gd name="connsiteX0-11" fmla="*/ 0 w 1067161"/>
              <a:gd name="connsiteY0-12" fmla="*/ 0 h 1067161"/>
              <a:gd name="connsiteX1-13" fmla="*/ 1067161 w 1067161"/>
              <a:gd name="connsiteY1-14" fmla="*/ 0 h 1067161"/>
              <a:gd name="connsiteX2-15" fmla="*/ 1067161 w 1067161"/>
              <a:gd name="connsiteY2-16" fmla="*/ 1067161 h 1067161"/>
              <a:gd name="connsiteX3-17" fmla="*/ 0 w 1067161"/>
              <a:gd name="connsiteY3-18" fmla="*/ 1067161 h 1067161"/>
              <a:gd name="connsiteX4-19" fmla="*/ 0 w 1067161"/>
              <a:gd name="connsiteY4-20" fmla="*/ 0 h 10671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161" h="1067161">
                <a:moveTo>
                  <a:pt x="0" y="0"/>
                </a:moveTo>
                <a:lnTo>
                  <a:pt x="1067161" y="0"/>
                </a:lnTo>
                <a:lnTo>
                  <a:pt x="1067161" y="1067161"/>
                </a:lnTo>
                <a:lnTo>
                  <a:pt x="0" y="1067161"/>
                </a:lnTo>
                <a:lnTo>
                  <a:pt x="0" y="0"/>
                </a:lnTo>
                <a:close/>
              </a:path>
            </a:pathLst>
          </a:custGeom>
          <a:solidFill>
            <a:srgbClr val="EFF0F5"/>
          </a:solidFill>
          <a:ln>
            <a:noFill/>
          </a:ln>
          <a:effectLst>
            <a:outerShdw blurRad="63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38" name="矩形 13"/>
          <p:cNvSpPr/>
          <p:nvPr/>
        </p:nvSpPr>
        <p:spPr>
          <a:xfrm>
            <a:off x="7213497" y="4215893"/>
            <a:ext cx="1725876" cy="1285967"/>
          </a:xfrm>
          <a:custGeom>
            <a:avLst/>
            <a:gdLst>
              <a:gd name="connsiteX0" fmla="*/ 0 w 1067161"/>
              <a:gd name="connsiteY0" fmla="*/ 0 h 1067161"/>
              <a:gd name="connsiteX1" fmla="*/ 1067161 w 1067161"/>
              <a:gd name="connsiteY1" fmla="*/ 0 h 1067161"/>
              <a:gd name="connsiteX2" fmla="*/ 1067161 w 1067161"/>
              <a:gd name="connsiteY2" fmla="*/ 1067161 h 1067161"/>
              <a:gd name="connsiteX3" fmla="*/ 0 w 1067161"/>
              <a:gd name="connsiteY3" fmla="*/ 1067161 h 1067161"/>
              <a:gd name="connsiteX4" fmla="*/ 0 w 1067161"/>
              <a:gd name="connsiteY4" fmla="*/ 0 h 1067161"/>
              <a:gd name="connsiteX0-1" fmla="*/ 2340077 w 3407238"/>
              <a:gd name="connsiteY0-2" fmla="*/ 1111044 h 2178205"/>
              <a:gd name="connsiteX1-3" fmla="*/ 0 w 3407238"/>
              <a:gd name="connsiteY1-4" fmla="*/ 0 h 2178205"/>
              <a:gd name="connsiteX2-5" fmla="*/ 3407238 w 3407238"/>
              <a:gd name="connsiteY2-6" fmla="*/ 1111044 h 2178205"/>
              <a:gd name="connsiteX3-7" fmla="*/ 3407238 w 3407238"/>
              <a:gd name="connsiteY3-8" fmla="*/ 2178205 h 2178205"/>
              <a:gd name="connsiteX4-9" fmla="*/ 2340077 w 3407238"/>
              <a:gd name="connsiteY4-10" fmla="*/ 2178205 h 2178205"/>
              <a:gd name="connsiteX5" fmla="*/ 2340077 w 3407238"/>
              <a:gd name="connsiteY5" fmla="*/ 1111044 h 2178205"/>
              <a:gd name="connsiteX0-11" fmla="*/ 0 w 1067161"/>
              <a:gd name="connsiteY0-12" fmla="*/ 0 h 1067161"/>
              <a:gd name="connsiteX1-13" fmla="*/ 1067161 w 1067161"/>
              <a:gd name="connsiteY1-14" fmla="*/ 0 h 1067161"/>
              <a:gd name="connsiteX2-15" fmla="*/ 1067161 w 1067161"/>
              <a:gd name="connsiteY2-16" fmla="*/ 1067161 h 1067161"/>
              <a:gd name="connsiteX3-17" fmla="*/ 0 w 1067161"/>
              <a:gd name="connsiteY3-18" fmla="*/ 1067161 h 1067161"/>
              <a:gd name="connsiteX4-19" fmla="*/ 0 w 1067161"/>
              <a:gd name="connsiteY4-20" fmla="*/ 0 h 10671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161" h="1067161">
                <a:moveTo>
                  <a:pt x="0" y="0"/>
                </a:moveTo>
                <a:lnTo>
                  <a:pt x="1067161" y="0"/>
                </a:lnTo>
                <a:lnTo>
                  <a:pt x="1067161" y="1067161"/>
                </a:lnTo>
                <a:lnTo>
                  <a:pt x="0" y="1067161"/>
                </a:lnTo>
                <a:lnTo>
                  <a:pt x="0" y="0"/>
                </a:lnTo>
                <a:close/>
              </a:path>
            </a:pathLst>
          </a:custGeom>
          <a:solidFill>
            <a:schemeClr val="bg1"/>
          </a:solidFill>
          <a:ln>
            <a:noFill/>
          </a:ln>
          <a:effectLst>
            <a:outerShdw blurRad="63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grpSp>
        <p:nvGrpSpPr>
          <p:cNvPr id="4" name="组合 3"/>
          <p:cNvGrpSpPr/>
          <p:nvPr/>
        </p:nvGrpSpPr>
        <p:grpSpPr>
          <a:xfrm>
            <a:off x="9265783" y="2593570"/>
            <a:ext cx="1726067" cy="1190220"/>
            <a:chOff x="11055869" y="2593570"/>
            <a:chExt cx="1726067" cy="1190220"/>
          </a:xfrm>
          <a:effectLst>
            <a:outerShdw blurRad="63500" sx="102000" sy="102000" algn="ctr" rotWithShape="0">
              <a:schemeClr val="bg1">
                <a:lumMod val="75000"/>
                <a:alpha val="40000"/>
              </a:schemeClr>
            </a:outerShdw>
          </a:effectLst>
        </p:grpSpPr>
        <p:sp>
          <p:nvSpPr>
            <p:cNvPr id="40" name="任意多边形: 形状 39"/>
            <p:cNvSpPr/>
            <p:nvPr/>
          </p:nvSpPr>
          <p:spPr>
            <a:xfrm>
              <a:off x="11055869" y="3495698"/>
              <a:ext cx="288092" cy="288092"/>
            </a:xfrm>
            <a:custGeom>
              <a:avLst/>
              <a:gdLst/>
              <a:ahLst/>
              <a:cxnLst/>
              <a:rect l="0" t="0" r="0" b="0"/>
              <a:pathLst>
                <a:path w="1067162" h="1067162">
                  <a:moveTo>
                    <a:pt x="0" y="0"/>
                  </a:moveTo>
                  <a:lnTo>
                    <a:pt x="1067161" y="0"/>
                  </a:lnTo>
                  <a:lnTo>
                    <a:pt x="1067161" y="1067161"/>
                  </a:lnTo>
                  <a:lnTo>
                    <a:pt x="0" y="1067161"/>
                  </a:lnTo>
                  <a:close/>
                </a:path>
              </a:pathLst>
            </a:custGeom>
            <a:solidFill>
              <a:srgbClr val="7E7D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47" name="任意多边形: 形状 46"/>
            <p:cNvSpPr/>
            <p:nvPr/>
          </p:nvSpPr>
          <p:spPr>
            <a:xfrm>
              <a:off x="11343464" y="3495698"/>
              <a:ext cx="288092" cy="288092"/>
            </a:xfrm>
            <a:custGeom>
              <a:avLst/>
              <a:gdLst/>
              <a:ahLst/>
              <a:cxnLst/>
              <a:rect l="0" t="0" r="0" b="0"/>
              <a:pathLst>
                <a:path w="1067162" h="1067162">
                  <a:moveTo>
                    <a:pt x="0" y="0"/>
                  </a:moveTo>
                  <a:lnTo>
                    <a:pt x="1067161" y="0"/>
                  </a:lnTo>
                  <a:lnTo>
                    <a:pt x="1067161" y="1067161"/>
                  </a:lnTo>
                  <a:lnTo>
                    <a:pt x="0" y="1067161"/>
                  </a:lnTo>
                  <a:close/>
                </a:path>
              </a:pathLst>
            </a:custGeom>
            <a:solidFill>
              <a:srgbClr val="8E8D9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48" name="任意多边形: 形状 47"/>
            <p:cNvSpPr/>
            <p:nvPr/>
          </p:nvSpPr>
          <p:spPr>
            <a:xfrm>
              <a:off x="11631059" y="3495698"/>
              <a:ext cx="288092" cy="288092"/>
            </a:xfrm>
            <a:custGeom>
              <a:avLst/>
              <a:gdLst/>
              <a:ahLst/>
              <a:cxnLst/>
              <a:rect l="0" t="0" r="0" b="0"/>
              <a:pathLst>
                <a:path w="1067162" h="1067162">
                  <a:moveTo>
                    <a:pt x="0" y="0"/>
                  </a:moveTo>
                  <a:lnTo>
                    <a:pt x="1067161" y="0"/>
                  </a:lnTo>
                  <a:lnTo>
                    <a:pt x="1067161" y="1067161"/>
                  </a:lnTo>
                  <a:lnTo>
                    <a:pt x="0" y="1067161"/>
                  </a:lnTo>
                  <a:close/>
                </a:path>
              </a:pathLst>
            </a:custGeom>
            <a:solidFill>
              <a:srgbClr val="9F9EA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49" name="任意多边形: 形状 48"/>
            <p:cNvSpPr/>
            <p:nvPr/>
          </p:nvSpPr>
          <p:spPr>
            <a:xfrm>
              <a:off x="11918655" y="3495698"/>
              <a:ext cx="288092" cy="288092"/>
            </a:xfrm>
            <a:custGeom>
              <a:avLst/>
              <a:gdLst/>
              <a:ahLst/>
              <a:cxnLst/>
              <a:rect l="0" t="0" r="0" b="0"/>
              <a:pathLst>
                <a:path w="1067162" h="1067162">
                  <a:moveTo>
                    <a:pt x="0" y="0"/>
                  </a:moveTo>
                  <a:lnTo>
                    <a:pt x="1067161" y="0"/>
                  </a:lnTo>
                  <a:lnTo>
                    <a:pt x="1067161" y="1067161"/>
                  </a:lnTo>
                  <a:lnTo>
                    <a:pt x="0" y="1067161"/>
                  </a:lnTo>
                  <a:close/>
                </a:path>
              </a:pathLst>
            </a:custGeom>
            <a:solidFill>
              <a:srgbClr val="AFAFB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50" name="任意多边形: 形状 49"/>
            <p:cNvSpPr/>
            <p:nvPr/>
          </p:nvSpPr>
          <p:spPr>
            <a:xfrm>
              <a:off x="12206250" y="3495698"/>
              <a:ext cx="288092" cy="288092"/>
            </a:xfrm>
            <a:custGeom>
              <a:avLst/>
              <a:gdLst/>
              <a:ahLst/>
              <a:cxnLst/>
              <a:rect l="0" t="0" r="0" b="0"/>
              <a:pathLst>
                <a:path w="1067162" h="1067162">
                  <a:moveTo>
                    <a:pt x="0" y="0"/>
                  </a:moveTo>
                  <a:lnTo>
                    <a:pt x="1067161" y="0"/>
                  </a:lnTo>
                  <a:lnTo>
                    <a:pt x="1067161" y="1067161"/>
                  </a:lnTo>
                  <a:lnTo>
                    <a:pt x="0" y="1067161"/>
                  </a:lnTo>
                  <a:close/>
                </a:path>
              </a:pathLst>
            </a:custGeom>
            <a:solidFill>
              <a:srgbClr val="C0C0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45" name="矩形 14"/>
            <p:cNvSpPr/>
            <p:nvPr/>
          </p:nvSpPr>
          <p:spPr>
            <a:xfrm>
              <a:off x="12493844" y="3495698"/>
              <a:ext cx="288092" cy="288092"/>
            </a:xfrm>
            <a:custGeom>
              <a:avLst/>
              <a:gdLst>
                <a:gd name="connsiteX0" fmla="*/ 0 w 1067161"/>
                <a:gd name="connsiteY0" fmla="*/ 0 h 1067161"/>
                <a:gd name="connsiteX1" fmla="*/ 1067161 w 1067161"/>
                <a:gd name="connsiteY1" fmla="*/ 0 h 1067161"/>
                <a:gd name="connsiteX2" fmla="*/ 1067161 w 1067161"/>
                <a:gd name="connsiteY2" fmla="*/ 1067161 h 1067161"/>
                <a:gd name="connsiteX3" fmla="*/ 0 w 1067161"/>
                <a:gd name="connsiteY3" fmla="*/ 1067161 h 1067161"/>
                <a:gd name="connsiteX4" fmla="*/ 0 w 1067161"/>
                <a:gd name="connsiteY4" fmla="*/ 0 h 1067161"/>
                <a:gd name="connsiteX0-1" fmla="*/ 7069393 w 8136554"/>
                <a:gd name="connsiteY0-2" fmla="*/ 1111044 h 2178205"/>
                <a:gd name="connsiteX1-3" fmla="*/ 0 w 8136554"/>
                <a:gd name="connsiteY1-4" fmla="*/ 0 h 2178205"/>
                <a:gd name="connsiteX2-5" fmla="*/ 8136554 w 8136554"/>
                <a:gd name="connsiteY2-6" fmla="*/ 1111044 h 2178205"/>
                <a:gd name="connsiteX3-7" fmla="*/ 8136554 w 8136554"/>
                <a:gd name="connsiteY3-8" fmla="*/ 2178205 h 2178205"/>
                <a:gd name="connsiteX4-9" fmla="*/ 7069393 w 8136554"/>
                <a:gd name="connsiteY4-10" fmla="*/ 2178205 h 2178205"/>
                <a:gd name="connsiteX5" fmla="*/ 7069393 w 8136554"/>
                <a:gd name="connsiteY5" fmla="*/ 1111044 h 2178205"/>
                <a:gd name="connsiteX0-11" fmla="*/ 0 w 1067161"/>
                <a:gd name="connsiteY0-12" fmla="*/ 0 h 1067161"/>
                <a:gd name="connsiteX1-13" fmla="*/ 1067161 w 1067161"/>
                <a:gd name="connsiteY1-14" fmla="*/ 0 h 1067161"/>
                <a:gd name="connsiteX2-15" fmla="*/ 1067161 w 1067161"/>
                <a:gd name="connsiteY2-16" fmla="*/ 1067161 h 1067161"/>
                <a:gd name="connsiteX3-17" fmla="*/ 0 w 1067161"/>
                <a:gd name="connsiteY3-18" fmla="*/ 1067161 h 1067161"/>
                <a:gd name="connsiteX4-19" fmla="*/ 0 w 1067161"/>
                <a:gd name="connsiteY4-20" fmla="*/ 0 h 10671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161" h="1067161">
                  <a:moveTo>
                    <a:pt x="0" y="0"/>
                  </a:moveTo>
                  <a:lnTo>
                    <a:pt x="1067161" y="0"/>
                  </a:lnTo>
                  <a:lnTo>
                    <a:pt x="1067161" y="1067161"/>
                  </a:lnTo>
                  <a:lnTo>
                    <a:pt x="0" y="1067161"/>
                  </a:lnTo>
                  <a:lnTo>
                    <a:pt x="0" y="0"/>
                  </a:lnTo>
                  <a:close/>
                </a:path>
              </a:pathLst>
            </a:custGeom>
            <a:solidFill>
              <a:srgbClr val="D1D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6" name="矩形 13"/>
            <p:cNvSpPr/>
            <p:nvPr/>
          </p:nvSpPr>
          <p:spPr>
            <a:xfrm>
              <a:off x="11056060" y="2593570"/>
              <a:ext cx="1725876" cy="902127"/>
            </a:xfrm>
            <a:custGeom>
              <a:avLst/>
              <a:gdLst>
                <a:gd name="connsiteX0" fmla="*/ 0 w 1067161"/>
                <a:gd name="connsiteY0" fmla="*/ 0 h 1067161"/>
                <a:gd name="connsiteX1" fmla="*/ 1067161 w 1067161"/>
                <a:gd name="connsiteY1" fmla="*/ 0 h 1067161"/>
                <a:gd name="connsiteX2" fmla="*/ 1067161 w 1067161"/>
                <a:gd name="connsiteY2" fmla="*/ 1067161 h 1067161"/>
                <a:gd name="connsiteX3" fmla="*/ 0 w 1067161"/>
                <a:gd name="connsiteY3" fmla="*/ 1067161 h 1067161"/>
                <a:gd name="connsiteX4" fmla="*/ 0 w 1067161"/>
                <a:gd name="connsiteY4" fmla="*/ 0 h 1067161"/>
                <a:gd name="connsiteX0-1" fmla="*/ 2340077 w 3407238"/>
                <a:gd name="connsiteY0-2" fmla="*/ 1111044 h 2178205"/>
                <a:gd name="connsiteX1-3" fmla="*/ 0 w 3407238"/>
                <a:gd name="connsiteY1-4" fmla="*/ 0 h 2178205"/>
                <a:gd name="connsiteX2-5" fmla="*/ 3407238 w 3407238"/>
                <a:gd name="connsiteY2-6" fmla="*/ 1111044 h 2178205"/>
                <a:gd name="connsiteX3-7" fmla="*/ 3407238 w 3407238"/>
                <a:gd name="connsiteY3-8" fmla="*/ 2178205 h 2178205"/>
                <a:gd name="connsiteX4-9" fmla="*/ 2340077 w 3407238"/>
                <a:gd name="connsiteY4-10" fmla="*/ 2178205 h 2178205"/>
                <a:gd name="connsiteX5" fmla="*/ 2340077 w 3407238"/>
                <a:gd name="connsiteY5" fmla="*/ 1111044 h 2178205"/>
                <a:gd name="connsiteX0-11" fmla="*/ 0 w 1067161"/>
                <a:gd name="connsiteY0-12" fmla="*/ 0 h 1067161"/>
                <a:gd name="connsiteX1-13" fmla="*/ 1067161 w 1067161"/>
                <a:gd name="connsiteY1-14" fmla="*/ 0 h 1067161"/>
                <a:gd name="connsiteX2-15" fmla="*/ 1067161 w 1067161"/>
                <a:gd name="connsiteY2-16" fmla="*/ 1067161 h 1067161"/>
                <a:gd name="connsiteX3-17" fmla="*/ 0 w 1067161"/>
                <a:gd name="connsiteY3-18" fmla="*/ 1067161 h 1067161"/>
                <a:gd name="connsiteX4-19" fmla="*/ 0 w 1067161"/>
                <a:gd name="connsiteY4-20" fmla="*/ 0 h 10671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161" h="1067161">
                  <a:moveTo>
                    <a:pt x="0" y="0"/>
                  </a:moveTo>
                  <a:lnTo>
                    <a:pt x="1067161" y="0"/>
                  </a:lnTo>
                  <a:lnTo>
                    <a:pt x="1067161" y="1067161"/>
                  </a:lnTo>
                  <a:lnTo>
                    <a:pt x="0" y="1067161"/>
                  </a:lnTo>
                  <a:lnTo>
                    <a:pt x="0" y="0"/>
                  </a:lnTo>
                  <a:close/>
                </a:path>
              </a:pathLst>
            </a:custGeom>
            <a:solidFill>
              <a:srgbClr val="565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grpSp>
      <p:grpSp>
        <p:nvGrpSpPr>
          <p:cNvPr id="51" name="组合 50"/>
          <p:cNvGrpSpPr/>
          <p:nvPr/>
        </p:nvGrpSpPr>
        <p:grpSpPr>
          <a:xfrm>
            <a:off x="1228389" y="4625570"/>
            <a:ext cx="1726067" cy="1190220"/>
            <a:chOff x="623888" y="1944884"/>
            <a:chExt cx="3389942" cy="2337556"/>
          </a:xfrm>
          <a:effectLst>
            <a:outerShdw blurRad="63500" sx="102000" sy="102000" algn="ctr" rotWithShape="0">
              <a:schemeClr val="bg1">
                <a:lumMod val="75000"/>
                <a:alpha val="40000"/>
              </a:schemeClr>
            </a:outerShdw>
          </a:effectLst>
        </p:grpSpPr>
        <p:sp>
          <p:nvSpPr>
            <p:cNvPr id="52" name="任意多边形: 形状 51"/>
            <p:cNvSpPr/>
            <p:nvPr/>
          </p:nvSpPr>
          <p:spPr>
            <a:xfrm>
              <a:off x="623888" y="3716637"/>
              <a:ext cx="565804" cy="565803"/>
            </a:xfrm>
            <a:custGeom>
              <a:avLst/>
              <a:gdLst/>
              <a:ahLst/>
              <a:cxnLst/>
              <a:rect l="0" t="0" r="0" b="0"/>
              <a:pathLst>
                <a:path w="1067162" h="1067162">
                  <a:moveTo>
                    <a:pt x="0" y="0"/>
                  </a:moveTo>
                  <a:lnTo>
                    <a:pt x="1067161" y="0"/>
                  </a:lnTo>
                  <a:lnTo>
                    <a:pt x="1067161" y="1067161"/>
                  </a:lnTo>
                  <a:lnTo>
                    <a:pt x="0" y="1067161"/>
                  </a:lnTo>
                  <a:close/>
                </a:path>
              </a:pathLst>
            </a:custGeom>
            <a:solidFill>
              <a:srgbClr val="F06324">
                <a:alpha val="9333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59" name="任意多边形: 形状 58"/>
            <p:cNvSpPr/>
            <p:nvPr/>
          </p:nvSpPr>
          <p:spPr>
            <a:xfrm>
              <a:off x="1188716" y="3716636"/>
              <a:ext cx="565804" cy="565804"/>
            </a:xfrm>
            <a:custGeom>
              <a:avLst/>
              <a:gdLst/>
              <a:ahLst/>
              <a:cxnLst/>
              <a:rect l="0" t="0" r="0" b="0"/>
              <a:pathLst>
                <a:path w="1067162" h="1067162">
                  <a:moveTo>
                    <a:pt x="0" y="0"/>
                  </a:moveTo>
                  <a:lnTo>
                    <a:pt x="1067161" y="0"/>
                  </a:lnTo>
                  <a:lnTo>
                    <a:pt x="1067161" y="1067161"/>
                  </a:lnTo>
                  <a:lnTo>
                    <a:pt x="0" y="1067161"/>
                  </a:lnTo>
                  <a:close/>
                </a:path>
              </a:pathLst>
            </a:custGeom>
            <a:solidFill>
              <a:srgbClr val="F17740">
                <a:alpha val="8815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60" name="任意多边形: 形状 59"/>
            <p:cNvSpPr/>
            <p:nvPr/>
          </p:nvSpPr>
          <p:spPr>
            <a:xfrm>
              <a:off x="1753543" y="3716636"/>
              <a:ext cx="565804" cy="565804"/>
            </a:xfrm>
            <a:custGeom>
              <a:avLst/>
              <a:gdLst/>
              <a:ahLst/>
              <a:cxnLst/>
              <a:rect l="0" t="0" r="0" b="0"/>
              <a:pathLst>
                <a:path w="1067162" h="1067162">
                  <a:moveTo>
                    <a:pt x="0" y="0"/>
                  </a:moveTo>
                  <a:lnTo>
                    <a:pt x="1067161" y="0"/>
                  </a:lnTo>
                  <a:lnTo>
                    <a:pt x="1067161" y="1067161"/>
                  </a:lnTo>
                  <a:lnTo>
                    <a:pt x="0" y="1067161"/>
                  </a:lnTo>
                  <a:close/>
                </a:path>
              </a:pathLst>
            </a:custGeom>
            <a:solidFill>
              <a:srgbClr val="F38B5C">
                <a:alpha val="82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61" name="任意多边形: 形状 60"/>
            <p:cNvSpPr/>
            <p:nvPr/>
          </p:nvSpPr>
          <p:spPr>
            <a:xfrm>
              <a:off x="2318371" y="3716636"/>
              <a:ext cx="565804" cy="565804"/>
            </a:xfrm>
            <a:custGeom>
              <a:avLst/>
              <a:gdLst/>
              <a:ahLst/>
              <a:cxnLst/>
              <a:rect l="0" t="0" r="0" b="0"/>
              <a:pathLst>
                <a:path w="1067162" h="1067162">
                  <a:moveTo>
                    <a:pt x="0" y="0"/>
                  </a:moveTo>
                  <a:lnTo>
                    <a:pt x="1067161" y="0"/>
                  </a:lnTo>
                  <a:lnTo>
                    <a:pt x="1067161" y="1067161"/>
                  </a:lnTo>
                  <a:lnTo>
                    <a:pt x="0" y="1067161"/>
                  </a:lnTo>
                  <a:close/>
                </a:path>
              </a:pathLst>
            </a:custGeom>
            <a:solidFill>
              <a:srgbClr val="F59F78">
                <a:alpha val="77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62" name="任意多边形: 形状 61"/>
            <p:cNvSpPr/>
            <p:nvPr/>
          </p:nvSpPr>
          <p:spPr>
            <a:xfrm>
              <a:off x="2883199" y="3716636"/>
              <a:ext cx="565804" cy="565804"/>
            </a:xfrm>
            <a:custGeom>
              <a:avLst/>
              <a:gdLst/>
              <a:ahLst/>
              <a:cxnLst/>
              <a:rect l="0" t="0" r="0" b="0"/>
              <a:pathLst>
                <a:path w="1067162" h="1067162">
                  <a:moveTo>
                    <a:pt x="0" y="0"/>
                  </a:moveTo>
                  <a:lnTo>
                    <a:pt x="1067161" y="0"/>
                  </a:lnTo>
                  <a:lnTo>
                    <a:pt x="1067161" y="1067161"/>
                  </a:lnTo>
                  <a:lnTo>
                    <a:pt x="0" y="1067161"/>
                  </a:lnTo>
                  <a:close/>
                </a:path>
              </a:pathLst>
            </a:custGeom>
            <a:solidFill>
              <a:srgbClr val="F7B394">
                <a:alpha val="726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solidFill>
                  <a:srgbClr val="FFFFFF"/>
                </a:solidFill>
              </a:endParaRPr>
            </a:p>
          </p:txBody>
        </p:sp>
        <p:sp>
          <p:nvSpPr>
            <p:cNvPr id="57" name="矩形 14"/>
            <p:cNvSpPr/>
            <p:nvPr/>
          </p:nvSpPr>
          <p:spPr>
            <a:xfrm>
              <a:off x="3448026" y="3716636"/>
              <a:ext cx="565804" cy="565803"/>
            </a:xfrm>
            <a:custGeom>
              <a:avLst/>
              <a:gdLst>
                <a:gd name="connsiteX0" fmla="*/ 0 w 1067161"/>
                <a:gd name="connsiteY0" fmla="*/ 0 h 1067161"/>
                <a:gd name="connsiteX1" fmla="*/ 1067161 w 1067161"/>
                <a:gd name="connsiteY1" fmla="*/ 0 h 1067161"/>
                <a:gd name="connsiteX2" fmla="*/ 1067161 w 1067161"/>
                <a:gd name="connsiteY2" fmla="*/ 1067161 h 1067161"/>
                <a:gd name="connsiteX3" fmla="*/ 0 w 1067161"/>
                <a:gd name="connsiteY3" fmla="*/ 1067161 h 1067161"/>
                <a:gd name="connsiteX4" fmla="*/ 0 w 1067161"/>
                <a:gd name="connsiteY4" fmla="*/ 0 h 1067161"/>
                <a:gd name="connsiteX0-1" fmla="*/ 7069393 w 8136554"/>
                <a:gd name="connsiteY0-2" fmla="*/ 1111044 h 2178205"/>
                <a:gd name="connsiteX1-3" fmla="*/ 0 w 8136554"/>
                <a:gd name="connsiteY1-4" fmla="*/ 0 h 2178205"/>
                <a:gd name="connsiteX2-5" fmla="*/ 8136554 w 8136554"/>
                <a:gd name="connsiteY2-6" fmla="*/ 1111044 h 2178205"/>
                <a:gd name="connsiteX3-7" fmla="*/ 8136554 w 8136554"/>
                <a:gd name="connsiteY3-8" fmla="*/ 2178205 h 2178205"/>
                <a:gd name="connsiteX4-9" fmla="*/ 7069393 w 8136554"/>
                <a:gd name="connsiteY4-10" fmla="*/ 2178205 h 2178205"/>
                <a:gd name="connsiteX5" fmla="*/ 7069393 w 8136554"/>
                <a:gd name="connsiteY5" fmla="*/ 1111044 h 2178205"/>
                <a:gd name="connsiteX0-11" fmla="*/ 0 w 1067161"/>
                <a:gd name="connsiteY0-12" fmla="*/ 0 h 1067161"/>
                <a:gd name="connsiteX1-13" fmla="*/ 1067161 w 1067161"/>
                <a:gd name="connsiteY1-14" fmla="*/ 0 h 1067161"/>
                <a:gd name="connsiteX2-15" fmla="*/ 1067161 w 1067161"/>
                <a:gd name="connsiteY2-16" fmla="*/ 1067161 h 1067161"/>
                <a:gd name="connsiteX3-17" fmla="*/ 0 w 1067161"/>
                <a:gd name="connsiteY3-18" fmla="*/ 1067161 h 1067161"/>
                <a:gd name="connsiteX4-19" fmla="*/ 0 w 1067161"/>
                <a:gd name="connsiteY4-20" fmla="*/ 0 h 10671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161" h="1067161">
                  <a:moveTo>
                    <a:pt x="0" y="0"/>
                  </a:moveTo>
                  <a:lnTo>
                    <a:pt x="1067161" y="0"/>
                  </a:lnTo>
                  <a:lnTo>
                    <a:pt x="1067161" y="1067161"/>
                  </a:lnTo>
                  <a:lnTo>
                    <a:pt x="0" y="1067161"/>
                  </a:lnTo>
                  <a:lnTo>
                    <a:pt x="0" y="0"/>
                  </a:lnTo>
                  <a:close/>
                </a:path>
              </a:pathLst>
            </a:custGeom>
            <a:solidFill>
              <a:srgbClr val="F9C7B1">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58" name="矩形 13"/>
            <p:cNvSpPr/>
            <p:nvPr/>
          </p:nvSpPr>
          <p:spPr>
            <a:xfrm>
              <a:off x="624263" y="1944884"/>
              <a:ext cx="3389567" cy="1771751"/>
            </a:xfrm>
            <a:custGeom>
              <a:avLst/>
              <a:gdLst>
                <a:gd name="connsiteX0" fmla="*/ 0 w 1067161"/>
                <a:gd name="connsiteY0" fmla="*/ 0 h 1067161"/>
                <a:gd name="connsiteX1" fmla="*/ 1067161 w 1067161"/>
                <a:gd name="connsiteY1" fmla="*/ 0 h 1067161"/>
                <a:gd name="connsiteX2" fmla="*/ 1067161 w 1067161"/>
                <a:gd name="connsiteY2" fmla="*/ 1067161 h 1067161"/>
                <a:gd name="connsiteX3" fmla="*/ 0 w 1067161"/>
                <a:gd name="connsiteY3" fmla="*/ 1067161 h 1067161"/>
                <a:gd name="connsiteX4" fmla="*/ 0 w 1067161"/>
                <a:gd name="connsiteY4" fmla="*/ 0 h 1067161"/>
                <a:gd name="connsiteX0-1" fmla="*/ 2340077 w 3407238"/>
                <a:gd name="connsiteY0-2" fmla="*/ 1111044 h 2178205"/>
                <a:gd name="connsiteX1-3" fmla="*/ 0 w 3407238"/>
                <a:gd name="connsiteY1-4" fmla="*/ 0 h 2178205"/>
                <a:gd name="connsiteX2-5" fmla="*/ 3407238 w 3407238"/>
                <a:gd name="connsiteY2-6" fmla="*/ 1111044 h 2178205"/>
                <a:gd name="connsiteX3-7" fmla="*/ 3407238 w 3407238"/>
                <a:gd name="connsiteY3-8" fmla="*/ 2178205 h 2178205"/>
                <a:gd name="connsiteX4-9" fmla="*/ 2340077 w 3407238"/>
                <a:gd name="connsiteY4-10" fmla="*/ 2178205 h 2178205"/>
                <a:gd name="connsiteX5" fmla="*/ 2340077 w 3407238"/>
                <a:gd name="connsiteY5" fmla="*/ 1111044 h 2178205"/>
                <a:gd name="connsiteX0-11" fmla="*/ 0 w 1067161"/>
                <a:gd name="connsiteY0-12" fmla="*/ 0 h 1067161"/>
                <a:gd name="connsiteX1-13" fmla="*/ 1067161 w 1067161"/>
                <a:gd name="connsiteY1-14" fmla="*/ 0 h 1067161"/>
                <a:gd name="connsiteX2-15" fmla="*/ 1067161 w 1067161"/>
                <a:gd name="connsiteY2-16" fmla="*/ 1067161 h 1067161"/>
                <a:gd name="connsiteX3-17" fmla="*/ 0 w 1067161"/>
                <a:gd name="connsiteY3-18" fmla="*/ 1067161 h 1067161"/>
                <a:gd name="connsiteX4-19" fmla="*/ 0 w 1067161"/>
                <a:gd name="connsiteY4-20" fmla="*/ 0 h 10671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161" h="1067161">
                  <a:moveTo>
                    <a:pt x="0" y="0"/>
                  </a:moveTo>
                  <a:lnTo>
                    <a:pt x="1067161" y="0"/>
                  </a:lnTo>
                  <a:lnTo>
                    <a:pt x="1067161" y="1067161"/>
                  </a:lnTo>
                  <a:lnTo>
                    <a:pt x="0" y="1067161"/>
                  </a:lnTo>
                  <a:lnTo>
                    <a:pt x="0" y="0"/>
                  </a:lnTo>
                  <a:close/>
                </a:path>
              </a:pathLst>
            </a:custGeom>
            <a:solidFill>
              <a:srgbClr val="E85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grpSp>
      <p:grpSp>
        <p:nvGrpSpPr>
          <p:cNvPr id="5" name="组合 4"/>
          <p:cNvGrpSpPr/>
          <p:nvPr/>
        </p:nvGrpSpPr>
        <p:grpSpPr>
          <a:xfrm>
            <a:off x="3532892" y="2605088"/>
            <a:ext cx="2595200" cy="998178"/>
            <a:chOff x="3309073" y="2605088"/>
            <a:chExt cx="2595200" cy="998178"/>
          </a:xfrm>
        </p:grpSpPr>
        <p:sp>
          <p:nvSpPr>
            <p:cNvPr id="10" name="矩形 9"/>
            <p:cNvSpPr/>
            <p:nvPr/>
          </p:nvSpPr>
          <p:spPr>
            <a:xfrm>
              <a:off x="3309073" y="2605088"/>
              <a:ext cx="360000" cy="360000"/>
            </a:xfrm>
            <a:prstGeom prst="rect">
              <a:avLst/>
            </a:prstGeom>
            <a:solidFill>
              <a:srgbClr val="1A70FE"/>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63" name="矩形 62"/>
            <p:cNvSpPr/>
            <p:nvPr/>
          </p:nvSpPr>
          <p:spPr>
            <a:xfrm>
              <a:off x="3309073" y="3238560"/>
              <a:ext cx="360000" cy="360000"/>
            </a:xfrm>
            <a:prstGeom prst="rect">
              <a:avLst/>
            </a:prstGeom>
            <a:solidFill>
              <a:srgbClr val="63DEFB"/>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64" name="矩形 63"/>
            <p:cNvSpPr/>
            <p:nvPr/>
          </p:nvSpPr>
          <p:spPr>
            <a:xfrm>
              <a:off x="4426673" y="2605088"/>
              <a:ext cx="360000" cy="360000"/>
            </a:xfrm>
            <a:prstGeom prst="rect">
              <a:avLst/>
            </a:prstGeom>
            <a:solidFill>
              <a:srgbClr val="50C0EA"/>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65" name="矩形 64"/>
            <p:cNvSpPr/>
            <p:nvPr/>
          </p:nvSpPr>
          <p:spPr>
            <a:xfrm>
              <a:off x="4985473" y="2605088"/>
              <a:ext cx="360000" cy="360000"/>
            </a:xfrm>
            <a:prstGeom prst="rect">
              <a:avLst/>
            </a:prstGeom>
            <a:solidFill>
              <a:srgbClr val="5E9CEB"/>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66" name="矩形 65"/>
            <p:cNvSpPr/>
            <p:nvPr/>
          </p:nvSpPr>
          <p:spPr>
            <a:xfrm>
              <a:off x="5544273" y="2605088"/>
              <a:ext cx="360000" cy="360000"/>
            </a:xfrm>
            <a:prstGeom prst="rect">
              <a:avLst/>
            </a:prstGeom>
            <a:solidFill>
              <a:srgbClr val="4A8ADD"/>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67" name="矩形 66"/>
            <p:cNvSpPr/>
            <p:nvPr/>
          </p:nvSpPr>
          <p:spPr>
            <a:xfrm>
              <a:off x="3867873" y="2605088"/>
              <a:ext cx="360000" cy="360000"/>
            </a:xfrm>
            <a:prstGeom prst="rect">
              <a:avLst/>
            </a:prstGeom>
            <a:solidFill>
              <a:srgbClr val="5FA9F7"/>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68" name="矩形 67"/>
            <p:cNvSpPr/>
            <p:nvPr/>
          </p:nvSpPr>
          <p:spPr>
            <a:xfrm>
              <a:off x="4426673" y="3243266"/>
              <a:ext cx="360000" cy="360000"/>
            </a:xfrm>
            <a:prstGeom prst="rect">
              <a:avLst/>
            </a:prstGeom>
            <a:solidFill>
              <a:srgbClr val="2FE1D5"/>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69" name="矩形 68"/>
            <p:cNvSpPr/>
            <p:nvPr/>
          </p:nvSpPr>
          <p:spPr>
            <a:xfrm>
              <a:off x="4985473" y="3243266"/>
              <a:ext cx="360000" cy="360000"/>
            </a:xfrm>
            <a:prstGeom prst="rect">
              <a:avLst/>
            </a:prstGeom>
            <a:solidFill>
              <a:srgbClr val="2ED3CD"/>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70" name="矩形 69"/>
            <p:cNvSpPr/>
            <p:nvPr/>
          </p:nvSpPr>
          <p:spPr>
            <a:xfrm>
              <a:off x="5544273" y="3243266"/>
              <a:ext cx="360000" cy="360000"/>
            </a:xfrm>
            <a:prstGeom prst="rect">
              <a:avLst/>
            </a:prstGeom>
            <a:solidFill>
              <a:srgbClr val="4ACFAB"/>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71" name="矩形 70"/>
            <p:cNvSpPr/>
            <p:nvPr/>
          </p:nvSpPr>
          <p:spPr>
            <a:xfrm>
              <a:off x="3867873" y="3243266"/>
              <a:ext cx="360000" cy="360000"/>
            </a:xfrm>
            <a:prstGeom prst="rect">
              <a:avLst/>
            </a:prstGeom>
            <a:solidFill>
              <a:srgbClr val="B5EEFD"/>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占位符 47"/>
          <p:cNvSpPr>
            <a:spLocks noGrp="1"/>
          </p:cNvSpPr>
          <p:nvPr>
            <p:ph type="body" sz="quarter" idx="11"/>
          </p:nvPr>
        </p:nvSpPr>
        <p:spPr/>
        <p:txBody>
          <a:bodyPr>
            <a:noAutofit/>
          </a:bodyPr>
          <a:lstStyle/>
          <a:p>
            <a:r>
              <a:rPr lang="zh-CN" altLang="en-US" sz="5400" dirty="0"/>
              <a:t>选题背景</a:t>
            </a:r>
            <a:endParaRPr lang="zh-CN" altLang="en-US" sz="5400" dirty="0"/>
          </a:p>
        </p:txBody>
      </p:sp>
      <p:sp>
        <p:nvSpPr>
          <p:cNvPr id="47" name="文本占位符 46"/>
          <p:cNvSpPr>
            <a:spLocks noGrp="1"/>
          </p:cNvSpPr>
          <p:nvPr>
            <p:ph type="body" sz="quarter" idx="10"/>
          </p:nvPr>
        </p:nvSpPr>
        <p:spPr/>
        <p:txBody>
          <a:bodyPr/>
          <a:lstStyle/>
          <a:p>
            <a:r>
              <a:rPr lang="en-US" altLang="zh-CN" dirty="0"/>
              <a:t>PART 01</a:t>
            </a:r>
            <a:endParaRPr lang="zh-CN" altLang="en-US" dirty="0"/>
          </a:p>
        </p:txBody>
      </p:sp>
      <p:sp>
        <p:nvSpPr>
          <p:cNvPr id="49" name="文本占位符 48"/>
          <p:cNvSpPr>
            <a:spLocks noGrp="1"/>
          </p:cNvSpPr>
          <p:nvPr>
            <p:ph type="body" sz="quarter" idx="12"/>
          </p:nvPr>
        </p:nvSpPr>
        <p:spPr/>
        <p:txBody>
          <a:bodyPr/>
          <a:lstStyle/>
          <a:p>
            <a:r>
              <a:rPr lang="en-US" altLang="zh-CN" dirty="0"/>
              <a:t>TOPIC BACKGROUND</a:t>
            </a:r>
            <a:endParaRPr lang="zh-CN" altLang="en-US" dirty="0"/>
          </a:p>
        </p:txBody>
      </p:sp>
      <p:pic>
        <p:nvPicPr>
          <p:cNvPr id="50" name="图片 49"/>
          <p:cNvPicPr>
            <a:picLocks noChangeAspect="1"/>
          </p:cNvPicPr>
          <p:nvPr/>
        </p:nvPicPr>
        <p:blipFill rotWithShape="1">
          <a:blip r:embed="rId1">
            <a:extLst>
              <a:ext uri="{28A0092B-C50C-407E-A947-70E740481C1C}">
                <a14:useLocalDpi xmlns:a14="http://schemas.microsoft.com/office/drawing/2010/main" val="0"/>
              </a:ext>
            </a:extLst>
          </a:blip>
          <a:srcRect r="6816"/>
          <a:stretch>
            <a:fillRect/>
          </a:stretch>
        </p:blipFill>
        <p:spPr>
          <a:xfrm>
            <a:off x="5651409" y="509155"/>
            <a:ext cx="6571764" cy="6380018"/>
          </a:xfrm>
          <a:prstGeom prst="rect">
            <a:avLst/>
          </a:prstGeom>
          <a:effectLst>
            <a:outerShdw blurRad="127000" dist="38100" algn="l" rotWithShape="0">
              <a:prstClr val="black">
                <a:alpha val="20000"/>
              </a:prstClr>
            </a:outerShdw>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141913" y="2578774"/>
            <a:ext cx="3628103" cy="1175706"/>
          </a:xfrm>
          <a:prstGeom prst="rect">
            <a:avLst/>
          </a:prstGeom>
          <a:noFill/>
        </p:spPr>
        <p:txBody>
          <a:bodyPr wrap="square" rtlCol="0">
            <a:spAutoFit/>
          </a:bodyPr>
          <a:lstStyle/>
          <a:p>
            <a:pPr>
              <a:lnSpc>
                <a:spcPct val="130000"/>
              </a:lnSpc>
            </a:pPr>
            <a:r>
              <a:rPr lang="zh-CN" altLang="en-US" sz="6000" dirty="0">
                <a:latin typeface="微软雅黑" panose="020B0503020204020204" charset="-122"/>
                <a:ea typeface="微软雅黑" panose="020B0503020204020204" charset="-122"/>
              </a:rPr>
              <a:t>微软雅黑</a:t>
            </a:r>
            <a:endParaRPr lang="zh-CN" altLang="en-US" sz="6000" dirty="0">
              <a:latin typeface="微软雅黑" panose="020B0503020204020204" charset="-122"/>
              <a:ea typeface="微软雅黑" panose="020B0503020204020204" charset="-122"/>
            </a:endParaRPr>
          </a:p>
        </p:txBody>
      </p:sp>
      <p:cxnSp>
        <p:nvCxnSpPr>
          <p:cNvPr id="7" name="直接连接符 6"/>
          <p:cNvCxnSpPr/>
          <p:nvPr/>
        </p:nvCxnSpPr>
        <p:spPr>
          <a:xfrm>
            <a:off x="1240236" y="2307811"/>
            <a:ext cx="40588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71493" y="2123145"/>
            <a:ext cx="1190313" cy="417358"/>
          </a:xfrm>
          <a:prstGeom prst="rect">
            <a:avLst/>
          </a:prstGeom>
          <a:noFill/>
        </p:spPr>
        <p:txBody>
          <a:bodyPr wrap="square" rtlCol="0">
            <a:spAutoFit/>
          </a:bodyPr>
          <a:lstStyle/>
          <a:p>
            <a:pPr>
              <a:lnSpc>
                <a:spcPct val="130000"/>
              </a:lnSpc>
            </a:pPr>
            <a:r>
              <a:rPr lang="zh-CN" altLang="en-US" dirty="0">
                <a:latin typeface="微软雅黑" panose="020B0503020204020204" charset="-122"/>
                <a:ea typeface="微软雅黑" panose="020B0503020204020204" charset="-122"/>
              </a:rPr>
              <a:t>中文</a:t>
            </a:r>
            <a:endParaRPr lang="zh-CN" altLang="en-US" dirty="0">
              <a:latin typeface="微软雅黑" panose="020B0503020204020204" charset="-122"/>
              <a:ea typeface="微软雅黑" panose="020B0503020204020204" charset="-122"/>
            </a:endParaRPr>
          </a:p>
        </p:txBody>
      </p:sp>
      <p:sp>
        <p:nvSpPr>
          <p:cNvPr id="10" name="文本框 9"/>
          <p:cNvSpPr txBox="1"/>
          <p:nvPr/>
        </p:nvSpPr>
        <p:spPr>
          <a:xfrm>
            <a:off x="5998273" y="2578774"/>
            <a:ext cx="5423106" cy="1181798"/>
          </a:xfrm>
          <a:prstGeom prst="rect">
            <a:avLst/>
          </a:prstGeom>
          <a:noFill/>
        </p:spPr>
        <p:txBody>
          <a:bodyPr wrap="square" rtlCol="0">
            <a:spAutoFit/>
          </a:bodyPr>
          <a:lstStyle/>
          <a:p>
            <a:pPr>
              <a:lnSpc>
                <a:spcPct val="130000"/>
              </a:lnSpc>
            </a:pPr>
            <a:r>
              <a:rPr lang="zh-CN" altLang="en-US" sz="6000" dirty="0">
                <a:latin typeface="微软雅黑 Light" panose="020B0502040204020203" pitchFamily="34" charset="-122"/>
                <a:ea typeface="微软雅黑 Light" panose="020B0502040204020203" pitchFamily="34" charset="-122"/>
              </a:rPr>
              <a:t>微软雅黑 </a:t>
            </a:r>
            <a:r>
              <a:rPr lang="en-US" altLang="zh-CN" sz="6000" dirty="0">
                <a:latin typeface="微软雅黑 Light" panose="020B0502040204020203" pitchFamily="34" charset="-122"/>
                <a:ea typeface="微软雅黑 Light" panose="020B0502040204020203" pitchFamily="34" charset="-122"/>
              </a:rPr>
              <a:t>Light</a:t>
            </a:r>
            <a:endParaRPr lang="zh-CN" altLang="en-US" sz="6000" dirty="0">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a:off x="1240236" y="4195604"/>
            <a:ext cx="40588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671493" y="4010938"/>
            <a:ext cx="1190313" cy="417358"/>
          </a:xfrm>
          <a:prstGeom prst="rect">
            <a:avLst/>
          </a:prstGeom>
          <a:noFill/>
        </p:spPr>
        <p:txBody>
          <a:bodyPr wrap="square" rtlCol="0">
            <a:spAutoFit/>
          </a:bodyPr>
          <a:lstStyle/>
          <a:p>
            <a:pPr>
              <a:lnSpc>
                <a:spcPct val="130000"/>
              </a:lnSpc>
            </a:pPr>
            <a:r>
              <a:rPr lang="zh-CN" altLang="en-US" dirty="0">
                <a:latin typeface="微软雅黑" panose="020B0503020204020204" charset="-122"/>
                <a:ea typeface="微软雅黑" panose="020B0503020204020204" charset="-122"/>
              </a:rPr>
              <a:t>英文</a:t>
            </a:r>
            <a:endParaRPr lang="zh-CN" altLang="en-US" dirty="0">
              <a:latin typeface="微软雅黑" panose="020B0503020204020204" charset="-122"/>
              <a:ea typeface="微软雅黑" panose="020B0503020204020204" charset="-122"/>
            </a:endParaRPr>
          </a:p>
        </p:txBody>
      </p:sp>
      <p:sp>
        <p:nvSpPr>
          <p:cNvPr id="13" name="文本框 12"/>
          <p:cNvSpPr txBox="1"/>
          <p:nvPr/>
        </p:nvSpPr>
        <p:spPr>
          <a:xfrm>
            <a:off x="1141913" y="4540914"/>
            <a:ext cx="4117238" cy="901144"/>
          </a:xfrm>
          <a:prstGeom prst="rect">
            <a:avLst/>
          </a:prstGeom>
          <a:noFill/>
        </p:spPr>
        <p:txBody>
          <a:bodyPr wrap="square" rtlCol="0">
            <a:spAutoFit/>
          </a:bodyPr>
          <a:lstStyle/>
          <a:p>
            <a:pPr>
              <a:lnSpc>
                <a:spcPct val="130000"/>
              </a:lnSpc>
            </a:pPr>
            <a:r>
              <a:rPr lang="en-US" altLang="zh-CN" sz="4400" dirty="0">
                <a:latin typeface="Arial Black" panose="020B0A04020102020204" charset="0"/>
                <a:ea typeface="微软雅黑" panose="020B0503020204020204" charset="-122"/>
              </a:rPr>
              <a:t>Arial Black</a:t>
            </a:r>
            <a:endParaRPr lang="en-US" altLang="zh-CN" sz="4400" dirty="0">
              <a:latin typeface="Arial Black" panose="020B0A04020102020204" charset="0"/>
              <a:ea typeface="微软雅黑" panose="020B0503020204020204" charset="-122"/>
            </a:endParaRPr>
          </a:p>
        </p:txBody>
      </p:sp>
      <p:sp>
        <p:nvSpPr>
          <p:cNvPr id="14" name="文本框 13"/>
          <p:cNvSpPr txBox="1"/>
          <p:nvPr/>
        </p:nvSpPr>
        <p:spPr>
          <a:xfrm>
            <a:off x="5998274" y="4540914"/>
            <a:ext cx="5253192" cy="880947"/>
          </a:xfrm>
          <a:prstGeom prst="rect">
            <a:avLst/>
          </a:prstGeom>
          <a:noFill/>
        </p:spPr>
        <p:txBody>
          <a:bodyPr wrap="square" rtlCol="0">
            <a:spAutoFit/>
          </a:bodyPr>
          <a:lstStyle/>
          <a:p>
            <a:pPr>
              <a:lnSpc>
                <a:spcPct val="130000"/>
              </a:lnSpc>
            </a:pPr>
            <a:r>
              <a:rPr lang="en-US" altLang="zh-CN" sz="4400" dirty="0">
                <a:latin typeface="Arial" panose="020B0604020202020204" pitchFamily="34" charset="0"/>
                <a:ea typeface="微软雅黑" panose="020B0503020204020204" charset="-122"/>
                <a:cs typeface="Arial" panose="020B0604020202020204" pitchFamily="34" charset="0"/>
              </a:rPr>
              <a:t>Arial</a:t>
            </a:r>
            <a:endParaRPr lang="zh-CN" altLang="en-US" sz="4400" dirty="0">
              <a:latin typeface="Arial" panose="020B0604020202020204" pitchFamily="34" charset="0"/>
              <a:ea typeface="微软雅黑" panose="020B0503020204020204" charset="-122"/>
              <a:cs typeface="Arial" panose="020B0604020202020204" pitchFamily="34" charset="0"/>
            </a:endParaRPr>
          </a:p>
        </p:txBody>
      </p:sp>
      <p:sp>
        <p:nvSpPr>
          <p:cNvPr id="4" name="文本框 3"/>
          <p:cNvSpPr txBox="1"/>
          <p:nvPr/>
        </p:nvSpPr>
        <p:spPr>
          <a:xfrm>
            <a:off x="2256504" y="6181883"/>
            <a:ext cx="7678993" cy="346570"/>
          </a:xfrm>
          <a:prstGeom prst="rect">
            <a:avLst/>
          </a:prstGeom>
          <a:noFill/>
        </p:spPr>
        <p:txBody>
          <a:bodyPr wrap="square" rtlCol="0">
            <a:spAutoFit/>
          </a:bodyPr>
          <a:lstStyle/>
          <a:p>
            <a:pPr algn="ctr">
              <a:lnSpc>
                <a:spcPct val="130000"/>
              </a:lnSpc>
            </a:pP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备注</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：微软雅黑属于版权字体，如您的</a:t>
            </a:r>
            <a:r>
              <a:rPr lang="en-US" altLang="zh-CN" sz="1400" dirty="0">
                <a:latin typeface="微软雅黑 Light" panose="020B0502040204020203" pitchFamily="34" charset="-122"/>
                <a:ea typeface="微软雅黑 Light" panose="020B0502040204020203" pitchFamily="34" charset="-122"/>
              </a:rPr>
              <a:t>PPT</a:t>
            </a:r>
            <a:r>
              <a:rPr lang="zh-CN" altLang="en-US" sz="1400" dirty="0">
                <a:latin typeface="微软雅黑 Light" panose="020B0502040204020203" pitchFamily="34" charset="-122"/>
                <a:ea typeface="微软雅黑 Light" panose="020B0502040204020203" pitchFamily="34" charset="-122"/>
              </a:rPr>
              <a:t>需要商用，请购买正版</a:t>
            </a:r>
            <a:endParaRPr lang="zh-CN" altLang="en-US" sz="1400" dirty="0">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1116749" y="749642"/>
            <a:ext cx="2631440" cy="742319"/>
          </a:xfrm>
          <a:prstGeom prst="rect">
            <a:avLst/>
          </a:prstGeom>
          <a:noFill/>
        </p:spPr>
        <p:txBody>
          <a:bodyPr wrap="square" rtlCol="0">
            <a:spAutoFit/>
          </a:bodyPr>
          <a:lstStyle/>
          <a:p>
            <a:pPr>
              <a:lnSpc>
                <a:spcPct val="130000"/>
              </a:lnSpc>
            </a:pPr>
            <a:r>
              <a:rPr lang="zh-CN" altLang="en-US" sz="3600" b="1" dirty="0">
                <a:solidFill>
                  <a:srgbClr val="545454"/>
                </a:solidFill>
                <a:latin typeface="微软雅黑" panose="020B0503020204020204" charset="-122"/>
                <a:ea typeface="微软雅黑" panose="020B0503020204020204" charset="-122"/>
              </a:rPr>
              <a:t>字体规范</a:t>
            </a:r>
            <a:endParaRPr lang="zh-CN" altLang="en-US" sz="3600" b="1" dirty="0">
              <a:solidFill>
                <a:srgbClr val="545454"/>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771525" y="1458191"/>
            <a:ext cx="3748512" cy="2108538"/>
          </a:xfrm>
          <a:prstGeom prst="rect">
            <a:avLst/>
          </a:prstGeom>
          <a:ln>
            <a:solidFill>
              <a:schemeClr val="bg1">
                <a:lumMod val="50000"/>
              </a:schemeClr>
            </a:solidFill>
          </a:ln>
        </p:spPr>
      </p:pic>
      <p:sp>
        <p:nvSpPr>
          <p:cNvPr id="4" name="标题 3"/>
          <p:cNvSpPr>
            <a:spLocks noGrp="1"/>
          </p:cNvSpPr>
          <p:nvPr>
            <p:ph type="title"/>
          </p:nvPr>
        </p:nvSpPr>
        <p:spPr/>
        <p:txBody>
          <a:bodyPr/>
          <a:lstStyle/>
          <a:p>
            <a:r>
              <a:rPr lang="zh-CN" altLang="en-US" dirty="0"/>
              <a:t>图片替换技巧</a:t>
            </a:r>
            <a:endParaRPr lang="zh-CN" altLang="en-US" dirty="0"/>
          </a:p>
        </p:txBody>
      </p:sp>
      <p:pic>
        <p:nvPicPr>
          <p:cNvPr id="5" name="图片 4"/>
          <p:cNvPicPr>
            <a:picLocks noChangeAspect="1"/>
          </p:cNvPicPr>
          <p:nvPr/>
        </p:nvPicPr>
        <p:blipFill rotWithShape="1">
          <a:blip r:embed="rId3"/>
          <a:srcRect l="7652" t="19511" r="54880" b="13528"/>
          <a:stretch>
            <a:fillRect/>
          </a:stretch>
        </p:blipFill>
        <p:spPr>
          <a:xfrm>
            <a:off x="1059954" y="1874751"/>
            <a:ext cx="1404516" cy="1411886"/>
          </a:xfrm>
          <a:prstGeom prst="rect">
            <a:avLst/>
          </a:prstGeom>
          <a:ln>
            <a:noFill/>
          </a:ln>
        </p:spPr>
      </p:pic>
      <p:cxnSp>
        <p:nvCxnSpPr>
          <p:cNvPr id="7" name="直接箭头连接符 6"/>
          <p:cNvCxnSpPr/>
          <p:nvPr/>
        </p:nvCxnSpPr>
        <p:spPr>
          <a:xfrm flipH="1">
            <a:off x="2464470" y="2150919"/>
            <a:ext cx="264968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114151" y="1866129"/>
            <a:ext cx="2304957" cy="646331"/>
          </a:xfrm>
          <a:prstGeom prst="rect">
            <a:avLst/>
          </a:prstGeom>
          <a:noFill/>
        </p:spPr>
        <p:txBody>
          <a:bodyPr wrap="square" rtlCol="0">
            <a:spAutoFit/>
          </a:bodyPr>
          <a:lstStyle/>
          <a:p>
            <a:pPr algn="just"/>
            <a:r>
              <a:rPr lang="en-US" altLang="zh-CN" dirty="0"/>
              <a:t>1.</a:t>
            </a:r>
            <a:r>
              <a:rPr lang="zh-CN" altLang="en-US" dirty="0"/>
              <a:t>点选要替换的图片，</a:t>
            </a:r>
            <a:endParaRPr lang="en-US" altLang="zh-CN" dirty="0"/>
          </a:p>
          <a:p>
            <a:pPr algn="just"/>
            <a:r>
              <a:rPr lang="en-US" altLang="zh-CN" dirty="0"/>
              <a:t>Delete</a:t>
            </a:r>
            <a:r>
              <a:rPr lang="zh-CN" altLang="en-US" dirty="0"/>
              <a:t>删除</a:t>
            </a:r>
            <a:endParaRPr lang="zh-CN" altLang="en-US" dirty="0"/>
          </a:p>
        </p:txBody>
      </p:sp>
      <p:pic>
        <p:nvPicPr>
          <p:cNvPr id="10" name="图片 9"/>
          <p:cNvPicPr>
            <a:picLocks noChangeAspect="1"/>
          </p:cNvPicPr>
          <p:nvPr/>
        </p:nvPicPr>
        <p:blipFill>
          <a:blip r:embed="rId4"/>
          <a:stretch>
            <a:fillRect/>
          </a:stretch>
        </p:blipFill>
        <p:spPr>
          <a:xfrm>
            <a:off x="7669834" y="1458191"/>
            <a:ext cx="3750641" cy="2108538"/>
          </a:xfrm>
          <a:prstGeom prst="rect">
            <a:avLst/>
          </a:prstGeom>
          <a:ln>
            <a:solidFill>
              <a:schemeClr val="bg1">
                <a:lumMod val="50000"/>
              </a:schemeClr>
            </a:solidFill>
          </a:ln>
        </p:spPr>
      </p:pic>
      <p:cxnSp>
        <p:nvCxnSpPr>
          <p:cNvPr id="12" name="连接符: 肘形 11"/>
          <p:cNvCxnSpPr/>
          <p:nvPr/>
        </p:nvCxnSpPr>
        <p:spPr>
          <a:xfrm>
            <a:off x="6214676" y="2518348"/>
            <a:ext cx="1360297" cy="5573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655627" y="2674985"/>
            <a:ext cx="0" cy="17834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669834" y="4546983"/>
            <a:ext cx="2201048" cy="923330"/>
          </a:xfrm>
          <a:prstGeom prst="rect">
            <a:avLst/>
          </a:prstGeom>
          <a:noFill/>
        </p:spPr>
        <p:txBody>
          <a:bodyPr wrap="square" rtlCol="0">
            <a:spAutoFit/>
          </a:bodyPr>
          <a:lstStyle/>
          <a:p>
            <a:pPr algn="just"/>
            <a:r>
              <a:rPr lang="en-US" altLang="zh-CN" dirty="0"/>
              <a:t>2.</a:t>
            </a:r>
            <a:r>
              <a:rPr lang="zh-CN" altLang="en-US" dirty="0"/>
              <a:t>点击图片的图标，选择计算机中要替换的图片即可。</a:t>
            </a:r>
            <a:endParaRPr lang="zh-CN" altLang="en-US" dirty="0"/>
          </a:p>
        </p:txBody>
      </p:sp>
      <p:pic>
        <p:nvPicPr>
          <p:cNvPr id="16" name="图片 15"/>
          <p:cNvPicPr>
            <a:picLocks noChangeAspect="1"/>
          </p:cNvPicPr>
          <p:nvPr/>
        </p:nvPicPr>
        <p:blipFill>
          <a:blip r:embed="rId5"/>
          <a:stretch>
            <a:fillRect/>
          </a:stretch>
        </p:blipFill>
        <p:spPr>
          <a:xfrm>
            <a:off x="771525" y="3954379"/>
            <a:ext cx="3748512" cy="2108538"/>
          </a:xfrm>
          <a:prstGeom prst="rect">
            <a:avLst/>
          </a:prstGeom>
          <a:ln>
            <a:solidFill>
              <a:schemeClr val="bg1">
                <a:lumMod val="50000"/>
              </a:schemeClr>
            </a:solidFill>
          </a:ln>
        </p:spPr>
      </p:pic>
      <p:cxnSp>
        <p:nvCxnSpPr>
          <p:cNvPr id="22" name="直接箭头连接符 21"/>
          <p:cNvCxnSpPr/>
          <p:nvPr/>
        </p:nvCxnSpPr>
        <p:spPr>
          <a:xfrm flipH="1">
            <a:off x="3979718" y="5522268"/>
            <a:ext cx="47906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904509" y="5078785"/>
            <a:ext cx="1485900" cy="369332"/>
          </a:xfrm>
          <a:prstGeom prst="rect">
            <a:avLst/>
          </a:prstGeom>
          <a:noFill/>
        </p:spPr>
        <p:txBody>
          <a:bodyPr wrap="square" rtlCol="0">
            <a:spAutoFit/>
          </a:bodyPr>
          <a:lstStyle/>
          <a:p>
            <a:r>
              <a:rPr lang="en-US" altLang="zh-CN" dirty="0"/>
              <a:t>3.</a:t>
            </a:r>
            <a:r>
              <a:rPr lang="zh-CN" altLang="en-US" dirty="0"/>
              <a:t>修改完成</a:t>
            </a:r>
            <a:endParaRPr lang="zh-CN" altLang="en-US" dirty="0"/>
          </a:p>
        </p:txBody>
      </p:sp>
      <p:sp>
        <p:nvSpPr>
          <p:cNvPr id="2" name="矩形 1"/>
          <p:cNvSpPr/>
          <p:nvPr/>
        </p:nvSpPr>
        <p:spPr>
          <a:xfrm>
            <a:off x="8535727" y="2437573"/>
            <a:ext cx="239799" cy="237411"/>
          </a:xfrm>
          <a:prstGeom prst="rect">
            <a:avLst/>
          </a:prstGeom>
          <a:noFill/>
          <a:ln>
            <a:solidFill>
              <a:schemeClr val="accent1"/>
            </a:solid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主题色更改技巧</a:t>
            </a:r>
            <a:endParaRPr lang="zh-CN" altLang="en-US" dirty="0"/>
          </a:p>
        </p:txBody>
      </p:sp>
      <p:pic>
        <p:nvPicPr>
          <p:cNvPr id="3" name="图片 2"/>
          <p:cNvPicPr>
            <a:picLocks noChangeAspect="1"/>
          </p:cNvPicPr>
          <p:nvPr/>
        </p:nvPicPr>
        <p:blipFill>
          <a:blip r:embed="rId1"/>
          <a:stretch>
            <a:fillRect/>
          </a:stretch>
        </p:blipFill>
        <p:spPr>
          <a:xfrm>
            <a:off x="695326" y="1112116"/>
            <a:ext cx="10786630" cy="882032"/>
          </a:xfrm>
          <a:prstGeom prst="rect">
            <a:avLst/>
          </a:prstGeom>
        </p:spPr>
      </p:pic>
      <p:sp>
        <p:nvSpPr>
          <p:cNvPr id="4" name="矩形 3"/>
          <p:cNvSpPr/>
          <p:nvPr/>
        </p:nvSpPr>
        <p:spPr>
          <a:xfrm>
            <a:off x="2140527" y="1133186"/>
            <a:ext cx="301336" cy="186748"/>
          </a:xfrm>
          <a:prstGeom prst="rect">
            <a:avLst/>
          </a:prstGeom>
          <a:noFill/>
          <a:ln w="19050">
            <a:solidFill>
              <a:schemeClr val="accent1"/>
            </a:solid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695325" y="2365167"/>
            <a:ext cx="10786630" cy="887650"/>
          </a:xfrm>
          <a:prstGeom prst="rect">
            <a:avLst/>
          </a:prstGeom>
        </p:spPr>
      </p:pic>
      <p:cxnSp>
        <p:nvCxnSpPr>
          <p:cNvPr id="7" name="连接符: 肘形 6"/>
          <p:cNvCxnSpPr>
            <a:stCxn id="4" idx="2"/>
          </p:cNvCxnSpPr>
          <p:nvPr/>
        </p:nvCxnSpPr>
        <p:spPr>
          <a:xfrm rot="16200000" flipH="1">
            <a:off x="4938423" y="-1327295"/>
            <a:ext cx="1766166" cy="7060623"/>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351818" y="2514600"/>
            <a:ext cx="316923" cy="665018"/>
          </a:xfrm>
          <a:prstGeom prst="rect">
            <a:avLst/>
          </a:prstGeom>
          <a:noFill/>
          <a:ln w="19050">
            <a:solidFill>
              <a:schemeClr val="accent1"/>
            </a:solid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441863" y="1994148"/>
            <a:ext cx="2576946" cy="369332"/>
          </a:xfrm>
          <a:prstGeom prst="rect">
            <a:avLst/>
          </a:prstGeom>
          <a:noFill/>
        </p:spPr>
        <p:txBody>
          <a:bodyPr wrap="square" rtlCol="0">
            <a:spAutoFit/>
          </a:bodyPr>
          <a:lstStyle/>
          <a:p>
            <a:r>
              <a:rPr lang="en-US" altLang="zh-CN" dirty="0"/>
              <a:t>1.</a:t>
            </a:r>
            <a:r>
              <a:rPr lang="zh-CN" altLang="en-US" dirty="0"/>
              <a:t>单击</a:t>
            </a:r>
            <a:r>
              <a:rPr lang="en-US" altLang="zh-CN" dirty="0"/>
              <a:t>【</a:t>
            </a:r>
            <a:r>
              <a:rPr lang="zh-CN" altLang="en-US" dirty="0"/>
              <a:t>设计</a:t>
            </a:r>
            <a:r>
              <a:rPr lang="en-US" altLang="zh-CN" dirty="0"/>
              <a:t>】</a:t>
            </a:r>
            <a:r>
              <a:rPr lang="zh-CN" altLang="en-US" dirty="0"/>
              <a:t>选项卡</a:t>
            </a:r>
            <a:endParaRPr lang="zh-CN" altLang="en-US" dirty="0"/>
          </a:p>
        </p:txBody>
      </p:sp>
      <p:sp>
        <p:nvSpPr>
          <p:cNvPr id="11" name="文本框 10"/>
          <p:cNvSpPr txBox="1"/>
          <p:nvPr/>
        </p:nvSpPr>
        <p:spPr>
          <a:xfrm>
            <a:off x="6250130" y="3241137"/>
            <a:ext cx="2769171" cy="369332"/>
          </a:xfrm>
          <a:prstGeom prst="rect">
            <a:avLst/>
          </a:prstGeom>
          <a:noFill/>
        </p:spPr>
        <p:txBody>
          <a:bodyPr wrap="square" rtlCol="0">
            <a:spAutoFit/>
          </a:bodyPr>
          <a:lstStyle/>
          <a:p>
            <a:r>
              <a:rPr lang="en-US" altLang="zh-CN" dirty="0"/>
              <a:t>2.</a:t>
            </a:r>
            <a:r>
              <a:rPr lang="zh-CN" altLang="en-US" dirty="0"/>
              <a:t>点击</a:t>
            </a:r>
            <a:r>
              <a:rPr lang="en-US" altLang="zh-CN" dirty="0"/>
              <a:t>【</a:t>
            </a:r>
            <a:r>
              <a:rPr lang="zh-CN" altLang="en-US" dirty="0"/>
              <a:t>变体</a:t>
            </a:r>
            <a:r>
              <a:rPr lang="en-US" altLang="zh-CN" dirty="0"/>
              <a:t>】</a:t>
            </a:r>
            <a:r>
              <a:rPr lang="zh-CN" altLang="en-US" dirty="0"/>
              <a:t>的下箭头</a:t>
            </a:r>
            <a:endParaRPr lang="zh-CN" altLang="en-US" dirty="0"/>
          </a:p>
        </p:txBody>
      </p:sp>
      <p:pic>
        <p:nvPicPr>
          <p:cNvPr id="12" name="图片 11"/>
          <p:cNvPicPr>
            <a:picLocks noChangeAspect="1"/>
          </p:cNvPicPr>
          <p:nvPr/>
        </p:nvPicPr>
        <p:blipFill>
          <a:blip r:embed="rId3"/>
          <a:stretch>
            <a:fillRect/>
          </a:stretch>
        </p:blipFill>
        <p:spPr>
          <a:xfrm>
            <a:off x="7336788" y="3953832"/>
            <a:ext cx="4145167" cy="1793419"/>
          </a:xfrm>
          <a:prstGeom prst="rect">
            <a:avLst/>
          </a:prstGeom>
        </p:spPr>
      </p:pic>
      <p:pic>
        <p:nvPicPr>
          <p:cNvPr id="13" name="图片 12"/>
          <p:cNvPicPr>
            <a:picLocks noChangeAspect="1"/>
          </p:cNvPicPr>
          <p:nvPr/>
        </p:nvPicPr>
        <p:blipFill rotWithShape="1">
          <a:blip r:embed="rId4"/>
          <a:srcRect b="42136"/>
          <a:stretch>
            <a:fillRect/>
          </a:stretch>
        </p:blipFill>
        <p:spPr>
          <a:xfrm>
            <a:off x="2912599" y="3647209"/>
            <a:ext cx="2053288" cy="2406666"/>
          </a:xfrm>
          <a:prstGeom prst="rect">
            <a:avLst/>
          </a:prstGeom>
        </p:spPr>
      </p:pic>
      <p:cxnSp>
        <p:nvCxnSpPr>
          <p:cNvPr id="15" name="直接箭头连接符 14"/>
          <p:cNvCxnSpPr>
            <a:stCxn id="8" idx="2"/>
          </p:cNvCxnSpPr>
          <p:nvPr/>
        </p:nvCxnSpPr>
        <p:spPr>
          <a:xfrm flipH="1">
            <a:off x="9510279" y="3179618"/>
            <a:ext cx="1" cy="14651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556232" y="3439170"/>
            <a:ext cx="1634774" cy="369332"/>
          </a:xfrm>
          <a:prstGeom prst="rect">
            <a:avLst/>
          </a:prstGeom>
          <a:noFill/>
        </p:spPr>
        <p:txBody>
          <a:bodyPr wrap="square" rtlCol="0">
            <a:spAutoFit/>
          </a:bodyPr>
          <a:lstStyle/>
          <a:p>
            <a:r>
              <a:rPr lang="en-US" altLang="zh-CN" dirty="0"/>
              <a:t>3.</a:t>
            </a:r>
            <a:r>
              <a:rPr lang="zh-CN" altLang="en-US" dirty="0"/>
              <a:t>选择</a:t>
            </a:r>
            <a:r>
              <a:rPr lang="en-US" altLang="zh-CN" dirty="0"/>
              <a:t>【</a:t>
            </a:r>
            <a:r>
              <a:rPr lang="zh-CN" altLang="en-US" dirty="0"/>
              <a:t>颜色</a:t>
            </a:r>
            <a:r>
              <a:rPr lang="en-US" altLang="zh-CN" dirty="0"/>
              <a:t>】</a:t>
            </a:r>
            <a:endParaRPr lang="zh-CN" altLang="en-US" dirty="0"/>
          </a:p>
        </p:txBody>
      </p:sp>
      <p:cxnSp>
        <p:nvCxnSpPr>
          <p:cNvPr id="18" name="直接箭头连接符 17"/>
          <p:cNvCxnSpPr>
            <a:stCxn id="12" idx="1"/>
            <a:endCxn id="13" idx="3"/>
          </p:cNvCxnSpPr>
          <p:nvPr/>
        </p:nvCxnSpPr>
        <p:spPr>
          <a:xfrm flipH="1">
            <a:off x="4965887" y="4850542"/>
            <a:ext cx="2370901"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758876" y="4460070"/>
            <a:ext cx="2784924" cy="369332"/>
          </a:xfrm>
          <a:prstGeom prst="rect">
            <a:avLst/>
          </a:prstGeom>
          <a:noFill/>
        </p:spPr>
        <p:txBody>
          <a:bodyPr wrap="square" rtlCol="0">
            <a:spAutoFit/>
          </a:bodyPr>
          <a:lstStyle/>
          <a:p>
            <a:pPr algn="ctr"/>
            <a:r>
              <a:rPr lang="en-US" altLang="zh-CN" dirty="0"/>
              <a:t>4.</a:t>
            </a:r>
            <a:r>
              <a:rPr lang="zh-CN" altLang="en-US" dirty="0"/>
              <a:t>挑选要更改的主题颜色</a:t>
            </a:r>
            <a:endParaRPr lang="zh-CN" altLang="en-US" dirty="0"/>
          </a:p>
        </p:txBody>
      </p:sp>
      <p:pic>
        <p:nvPicPr>
          <p:cNvPr id="21" name="图片 20"/>
          <p:cNvPicPr>
            <a:picLocks noChangeAspect="1"/>
          </p:cNvPicPr>
          <p:nvPr/>
        </p:nvPicPr>
        <p:blipFill rotWithShape="1">
          <a:blip r:embed="rId4"/>
          <a:srcRect t="42609" b="-473"/>
          <a:stretch>
            <a:fillRect/>
          </a:stretch>
        </p:blipFill>
        <p:spPr>
          <a:xfrm>
            <a:off x="700503" y="3647209"/>
            <a:ext cx="2053289" cy="2406666"/>
          </a:xfrm>
          <a:prstGeom prst="rect">
            <a:avLst/>
          </a:prstGeom>
        </p:spPr>
      </p:pic>
      <p:sp>
        <p:nvSpPr>
          <p:cNvPr id="24" name="文本框 23"/>
          <p:cNvSpPr txBox="1"/>
          <p:nvPr/>
        </p:nvSpPr>
        <p:spPr>
          <a:xfrm>
            <a:off x="4862865" y="4908424"/>
            <a:ext cx="2576946" cy="369332"/>
          </a:xfrm>
          <a:prstGeom prst="rect">
            <a:avLst/>
          </a:prstGeom>
          <a:noFill/>
        </p:spPr>
        <p:txBody>
          <a:bodyPr wrap="square" rtlCol="0">
            <a:spAutoFit/>
          </a:bodyPr>
          <a:lstStyle/>
          <a:p>
            <a:pPr algn="ctr"/>
            <a:r>
              <a:rPr lang="en-US" altLang="zh-CN" dirty="0"/>
              <a:t>5.</a:t>
            </a:r>
            <a:r>
              <a:rPr lang="zh-CN" altLang="en-US" dirty="0"/>
              <a:t>或自定义主题颜色</a:t>
            </a:r>
            <a:endParaRPr lang="zh-CN" altLang="en-US" dirty="0"/>
          </a:p>
        </p:txBody>
      </p:sp>
      <p:sp>
        <p:nvSpPr>
          <p:cNvPr id="25" name="矩形 24"/>
          <p:cNvSpPr/>
          <p:nvPr/>
        </p:nvSpPr>
        <p:spPr>
          <a:xfrm>
            <a:off x="774729" y="5538068"/>
            <a:ext cx="1147590" cy="280842"/>
          </a:xfrm>
          <a:prstGeom prst="rect">
            <a:avLst/>
          </a:prstGeom>
          <a:noFill/>
          <a:ln w="19050">
            <a:solidFill>
              <a:schemeClr val="accent1"/>
            </a:solid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授权发布作品  仅供学习交流之用，禁止商用。</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379970" y="3037864"/>
            <a:ext cx="3174932" cy="791964"/>
          </a:xfrm>
        </p:spPr>
        <p:txBody>
          <a:bodyPr anchor="ctr" anchorCtr="0">
            <a:normAutofit lnSpcReduction="10000"/>
          </a:bodyPr>
          <a:lstStyle/>
          <a:p>
            <a:r>
              <a:rPr lang="zh-CN" altLang="en-US" sz="5400" dirty="0"/>
              <a:t>论文结构</a:t>
            </a:r>
            <a:endParaRPr lang="zh-CN" altLang="en-US" sz="5400" dirty="0"/>
          </a:p>
        </p:txBody>
      </p:sp>
      <p:sp>
        <p:nvSpPr>
          <p:cNvPr id="7" name="文本占位符 6"/>
          <p:cNvSpPr>
            <a:spLocks noGrp="1"/>
          </p:cNvSpPr>
          <p:nvPr>
            <p:ph type="body" sz="quarter" idx="10"/>
          </p:nvPr>
        </p:nvSpPr>
        <p:spPr/>
        <p:txBody>
          <a:bodyPr/>
          <a:lstStyle/>
          <a:p>
            <a:r>
              <a:rPr lang="en-US" altLang="zh-CN" dirty="0"/>
              <a:t>PART 02</a:t>
            </a:r>
            <a:endParaRPr lang="zh-CN" altLang="en-US" dirty="0"/>
          </a:p>
        </p:txBody>
      </p:sp>
      <p:sp>
        <p:nvSpPr>
          <p:cNvPr id="9" name="文本占位符 8"/>
          <p:cNvSpPr>
            <a:spLocks noGrp="1"/>
          </p:cNvSpPr>
          <p:nvPr>
            <p:ph type="body" sz="quarter" idx="12"/>
          </p:nvPr>
        </p:nvSpPr>
        <p:spPr/>
        <p:txBody>
          <a:bodyPr/>
          <a:lstStyle/>
          <a:p>
            <a:r>
              <a:rPr lang="en-US" altLang="zh-CN" dirty="0"/>
              <a:t>PAPER FRAMEWORK</a:t>
            </a:r>
            <a:endParaRPr lang="zh-CN" altLang="en-US" dirty="0"/>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r="6816"/>
          <a:stretch>
            <a:fillRect/>
          </a:stretch>
        </p:blipFill>
        <p:spPr>
          <a:xfrm>
            <a:off x="5651409" y="509155"/>
            <a:ext cx="6571764" cy="6380018"/>
          </a:xfrm>
          <a:prstGeom prst="rect">
            <a:avLst/>
          </a:prstGeom>
          <a:effectLst>
            <a:outerShdw blurRad="127000" dist="38100" algn="l" rotWithShape="0">
              <a:prstClr val="black">
                <a:alpha val="2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noAutofit/>
          </a:bodyPr>
          <a:lstStyle/>
          <a:p>
            <a:pPr algn="just"/>
            <a:r>
              <a:rPr lang="zh-CN" altLang="en-US" sz="5400" dirty="0"/>
              <a:t>研究方法</a:t>
            </a:r>
            <a:endParaRPr lang="zh-CN" altLang="en-US" sz="5400" dirty="0"/>
          </a:p>
        </p:txBody>
      </p:sp>
      <p:sp>
        <p:nvSpPr>
          <p:cNvPr id="5" name="文本占位符 4"/>
          <p:cNvSpPr>
            <a:spLocks noGrp="1"/>
          </p:cNvSpPr>
          <p:nvPr>
            <p:ph type="body" sz="quarter" idx="10"/>
          </p:nvPr>
        </p:nvSpPr>
        <p:spPr/>
        <p:txBody>
          <a:bodyPr/>
          <a:lstStyle/>
          <a:p>
            <a:r>
              <a:rPr lang="en-US" altLang="zh-CN" dirty="0"/>
              <a:t>PART 03</a:t>
            </a:r>
            <a:endParaRPr lang="zh-CN" altLang="en-US" dirty="0"/>
          </a:p>
        </p:txBody>
      </p:sp>
      <p:sp>
        <p:nvSpPr>
          <p:cNvPr id="7" name="文本占位符 6"/>
          <p:cNvSpPr>
            <a:spLocks noGrp="1"/>
          </p:cNvSpPr>
          <p:nvPr>
            <p:ph type="body" sz="quarter" idx="12"/>
          </p:nvPr>
        </p:nvSpPr>
        <p:spPr/>
        <p:txBody>
          <a:bodyPr/>
          <a:lstStyle/>
          <a:p>
            <a:r>
              <a:rPr lang="en-US" altLang="zh-CN" dirty="0"/>
              <a:t>RESEARCH METHODS</a:t>
            </a:r>
            <a:endParaRPr lang="zh-CN" altLang="en-US" dirty="0"/>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6816"/>
          <a:stretch>
            <a:fillRect/>
          </a:stretch>
        </p:blipFill>
        <p:spPr>
          <a:xfrm>
            <a:off x="5651409" y="509155"/>
            <a:ext cx="6571764" cy="6380018"/>
          </a:xfrm>
          <a:prstGeom prst="rect">
            <a:avLst/>
          </a:prstGeom>
          <a:effectLst>
            <a:outerShdw blurRad="127000" dist="38100" algn="l" rotWithShape="0">
              <a:prstClr val="black">
                <a:alpha val="2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538980" y="1279977"/>
            <a:ext cx="6108209" cy="3170099"/>
          </a:xfrm>
          <a:prstGeom prst="rect">
            <a:avLst/>
          </a:prstGeom>
          <a:noFill/>
        </p:spPr>
        <p:txBody>
          <a:bodyPr wrap="square" rtlCol="0">
            <a:spAutoFit/>
          </a:bodyPr>
          <a:lstStyle/>
          <a:p>
            <a:pPr algn="dist"/>
            <a:r>
              <a:rPr lang="en-US" altLang="zh-CN" sz="20000" b="1" dirty="0">
                <a:solidFill>
                  <a:schemeClr val="accent1">
                    <a:alpha val="5000"/>
                  </a:schemeClr>
                </a:solidFill>
              </a:rPr>
              <a:t>HPU</a:t>
            </a:r>
            <a:endParaRPr lang="zh-CN" altLang="en-US" sz="20000" b="1" dirty="0">
              <a:solidFill>
                <a:schemeClr val="accent1">
                  <a:alpha val="5000"/>
                </a:schemeClr>
              </a:solidFill>
            </a:endParaRPr>
          </a:p>
        </p:txBody>
      </p:sp>
      <p:sp>
        <p:nvSpPr>
          <p:cNvPr id="4" name="文本框 3"/>
          <p:cNvSpPr txBox="1"/>
          <p:nvPr/>
        </p:nvSpPr>
        <p:spPr>
          <a:xfrm>
            <a:off x="5784799" y="1419423"/>
            <a:ext cx="5467350" cy="492443"/>
          </a:xfrm>
          <a:prstGeom prst="rect">
            <a:avLst/>
          </a:prstGeom>
          <a:noFill/>
        </p:spPr>
        <p:txBody>
          <a:bodyPr wrap="square" lIns="0" tIns="0" rIns="0" bIns="0" rtlCol="0">
            <a:spAutoFit/>
          </a:bodyPr>
          <a:lstStyle/>
          <a:p>
            <a:pPr algn="just"/>
            <a:r>
              <a:rPr lang="zh-CN" altLang="en-US" sz="3200" b="1" dirty="0">
                <a:solidFill>
                  <a:schemeClr val="accent1"/>
                </a:solidFill>
                <a:latin typeface="+mj-ea"/>
                <a:ea typeface="+mj-ea"/>
              </a:rPr>
              <a:t>河南理工大学</a:t>
            </a:r>
            <a:r>
              <a:rPr lang="zh-CN" altLang="en-US" sz="1200" dirty="0">
                <a:solidFill>
                  <a:schemeClr val="accent1"/>
                </a:solidFill>
                <a:latin typeface="+mj-ea"/>
                <a:ea typeface="+mj-ea"/>
              </a:rPr>
              <a:t>（</a:t>
            </a:r>
            <a:r>
              <a:rPr lang="en-US" altLang="zh-CN" sz="1200" dirty="0">
                <a:solidFill>
                  <a:schemeClr val="accent1"/>
                </a:solidFill>
                <a:latin typeface="+mj-ea"/>
                <a:ea typeface="+mj-ea"/>
              </a:rPr>
              <a:t>Your name</a:t>
            </a:r>
            <a:r>
              <a:rPr lang="zh-CN" altLang="en-US" sz="1200" dirty="0">
                <a:solidFill>
                  <a:schemeClr val="accent1"/>
                </a:solidFill>
                <a:latin typeface="+mj-ea"/>
                <a:ea typeface="+mj-ea"/>
              </a:rPr>
              <a:t>）</a:t>
            </a:r>
            <a:endParaRPr lang="zh-CN" altLang="en-US" sz="3200" dirty="0">
              <a:solidFill>
                <a:schemeClr val="accent1"/>
              </a:solidFill>
              <a:latin typeface="+mj-ea"/>
              <a:ea typeface="+mj-ea"/>
            </a:endParaRPr>
          </a:p>
        </p:txBody>
      </p:sp>
      <p:sp>
        <p:nvSpPr>
          <p:cNvPr id="7" name="矩形 6"/>
          <p:cNvSpPr/>
          <p:nvPr/>
        </p:nvSpPr>
        <p:spPr>
          <a:xfrm>
            <a:off x="5784799" y="2351634"/>
            <a:ext cx="5616575" cy="1302408"/>
          </a:xfrm>
          <a:prstGeom prst="rect">
            <a:avLst/>
          </a:prstGeom>
        </p:spPr>
        <p:txBody>
          <a:bodyPr wrap="square" lIns="0" tIns="0" rIns="0" bIns="0">
            <a:spAutoFit/>
          </a:bodyPr>
          <a:lstStyle/>
          <a:p>
            <a:pPr algn="just">
              <a:lnSpc>
                <a:spcPct val="120000"/>
              </a:lnSpc>
            </a:pPr>
            <a:r>
              <a:rPr lang="zh-CN" altLang="en-US" dirty="0">
                <a:solidFill>
                  <a:schemeClr val="tx2"/>
                </a:solidFill>
              </a:rPr>
              <a:t>河南理工大学（</a:t>
            </a:r>
            <a:r>
              <a:rPr lang="en-US" altLang="zh-CN" dirty="0">
                <a:solidFill>
                  <a:schemeClr val="tx2"/>
                </a:solidFill>
              </a:rPr>
              <a:t>Henan Polytechnic University</a:t>
            </a:r>
            <a:r>
              <a:rPr lang="zh-CN" altLang="en-US" dirty="0">
                <a:solidFill>
                  <a:schemeClr val="tx2"/>
                </a:solidFill>
              </a:rPr>
              <a:t>）位于河南省焦作市，是中国第一所矿业高等学府、河南省建立最早的高等学校，为河南省与应急管理部共建高校、河南省属重点大学。</a:t>
            </a:r>
            <a:r>
              <a:rPr lang="zh-CN" altLang="en-US" sz="1200" b="1" dirty="0">
                <a:solidFill>
                  <a:schemeClr val="accent1"/>
                </a:solidFill>
              </a:rPr>
              <a:t>（简介）</a:t>
            </a:r>
            <a:endParaRPr lang="en-US" altLang="zh-CN" b="1" dirty="0">
              <a:solidFill>
                <a:schemeClr val="accent1"/>
              </a:solidFill>
            </a:endParaRPr>
          </a:p>
        </p:txBody>
      </p:sp>
      <p:cxnSp>
        <p:nvCxnSpPr>
          <p:cNvPr id="10" name="直接连接符 9"/>
          <p:cNvCxnSpPr/>
          <p:nvPr/>
        </p:nvCxnSpPr>
        <p:spPr>
          <a:xfrm>
            <a:off x="5784799" y="2158055"/>
            <a:ext cx="48144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784798" y="4293678"/>
            <a:ext cx="5616575" cy="1634807"/>
          </a:xfrm>
          <a:prstGeom prst="rect">
            <a:avLst/>
          </a:prstGeom>
        </p:spPr>
        <p:txBody>
          <a:bodyPr wrap="square" lIns="0" tIns="0" rIns="0" bIns="0">
            <a:spAutoFit/>
          </a:bodyPr>
          <a:lstStyle/>
          <a:p>
            <a:pPr marL="285750" indent="-285750" algn="just">
              <a:lnSpc>
                <a:spcPct val="120000"/>
              </a:lnSpc>
              <a:buFont typeface="Wingdings" panose="05000000000000000000" pitchFamily="2" charset="2"/>
              <a:buChar char="Ø"/>
            </a:pPr>
            <a:r>
              <a:rPr lang="zh-CN" altLang="en-US" dirty="0">
                <a:solidFill>
                  <a:schemeClr val="tx2"/>
                </a:solidFill>
              </a:rPr>
              <a:t>入选国家“中西部高校基础能力建设工程” </a:t>
            </a:r>
            <a:endParaRPr lang="en-US" altLang="zh-CN" dirty="0">
              <a:solidFill>
                <a:schemeClr val="tx2"/>
              </a:solidFill>
            </a:endParaRPr>
          </a:p>
          <a:p>
            <a:pPr marL="285750" indent="-285750" algn="just">
              <a:lnSpc>
                <a:spcPct val="120000"/>
              </a:lnSpc>
              <a:buFont typeface="Wingdings" panose="05000000000000000000" pitchFamily="2" charset="2"/>
              <a:buChar char="Ø"/>
            </a:pPr>
            <a:r>
              <a:rPr lang="zh-CN" altLang="en-US" dirty="0">
                <a:solidFill>
                  <a:schemeClr val="tx2"/>
                </a:solidFill>
              </a:rPr>
              <a:t>“卓越工程师教育培养计划”</a:t>
            </a:r>
            <a:endParaRPr lang="en-US" altLang="zh-CN" dirty="0">
              <a:solidFill>
                <a:schemeClr val="tx2"/>
              </a:solidFill>
            </a:endParaRPr>
          </a:p>
          <a:p>
            <a:pPr marL="285750" indent="-285750" algn="just">
              <a:lnSpc>
                <a:spcPct val="120000"/>
              </a:lnSpc>
              <a:buFont typeface="Wingdings" panose="05000000000000000000" pitchFamily="2" charset="2"/>
              <a:buChar char="Ø"/>
            </a:pPr>
            <a:r>
              <a:rPr lang="zh-CN" altLang="en-US" dirty="0">
                <a:solidFill>
                  <a:schemeClr val="tx2"/>
                </a:solidFill>
              </a:rPr>
              <a:t>“卓越工程师教育培养计划</a:t>
            </a:r>
            <a:r>
              <a:rPr lang="en-US" altLang="zh-CN" dirty="0">
                <a:solidFill>
                  <a:schemeClr val="tx2"/>
                </a:solidFill>
              </a:rPr>
              <a:t>2.0”</a:t>
            </a:r>
            <a:endParaRPr lang="en-US" altLang="zh-CN" dirty="0">
              <a:solidFill>
                <a:schemeClr val="tx2"/>
              </a:solidFill>
            </a:endParaRPr>
          </a:p>
          <a:p>
            <a:pPr marL="285750" indent="-285750" algn="just">
              <a:lnSpc>
                <a:spcPct val="120000"/>
              </a:lnSpc>
              <a:buFont typeface="Wingdings" panose="05000000000000000000" pitchFamily="2" charset="2"/>
              <a:buChar char="Ø"/>
            </a:pPr>
            <a:r>
              <a:rPr lang="zh-CN" altLang="en-US" dirty="0">
                <a:solidFill>
                  <a:schemeClr val="tx2"/>
                </a:solidFill>
              </a:rPr>
              <a:t>“新工科研究与实践项目”</a:t>
            </a:r>
            <a:endParaRPr lang="en-US" altLang="zh-CN" dirty="0">
              <a:solidFill>
                <a:schemeClr val="tx2"/>
              </a:solidFill>
            </a:endParaRPr>
          </a:p>
          <a:p>
            <a:pPr marL="285750" indent="-285750" algn="just">
              <a:lnSpc>
                <a:spcPct val="120000"/>
              </a:lnSpc>
              <a:buFont typeface="Wingdings" panose="05000000000000000000" pitchFamily="2" charset="2"/>
              <a:buChar char="Ø"/>
            </a:pPr>
            <a:r>
              <a:rPr lang="zh-CN" altLang="en-US" dirty="0">
                <a:solidFill>
                  <a:schemeClr val="tx2"/>
                </a:solidFill>
              </a:rPr>
              <a:t>教育部本科教学工作水平评估优秀学校</a:t>
            </a:r>
            <a:endParaRPr lang="zh-CN" altLang="en-US" dirty="0">
              <a:solidFill>
                <a:schemeClr val="tx2"/>
              </a:solidFill>
            </a:endParaRPr>
          </a:p>
        </p:txBody>
      </p:sp>
      <p:sp>
        <p:nvSpPr>
          <p:cNvPr id="15" name="文本框 14"/>
          <p:cNvSpPr txBox="1"/>
          <p:nvPr/>
        </p:nvSpPr>
        <p:spPr>
          <a:xfrm>
            <a:off x="5784799" y="3824470"/>
            <a:ext cx="1420310" cy="369332"/>
          </a:xfrm>
          <a:prstGeom prst="rect">
            <a:avLst/>
          </a:prstGeom>
          <a:noFill/>
        </p:spPr>
        <p:txBody>
          <a:bodyPr wrap="square" lIns="0" tIns="0" rIns="0" bIns="0" rtlCol="0">
            <a:spAutoFit/>
          </a:bodyPr>
          <a:lstStyle/>
          <a:p>
            <a:pPr algn="just"/>
            <a:r>
              <a:rPr lang="zh-CN" altLang="en-US" sz="2400" b="1" dirty="0">
                <a:solidFill>
                  <a:schemeClr val="accent1"/>
                </a:solidFill>
                <a:latin typeface="+mj-ea"/>
                <a:ea typeface="+mj-ea"/>
              </a:rPr>
              <a:t>所获荣誉</a:t>
            </a:r>
            <a:endParaRPr lang="zh-CN" altLang="en-US" sz="2400" b="1" dirty="0">
              <a:solidFill>
                <a:schemeClr val="accent1"/>
              </a:solidFill>
              <a:latin typeface="+mj-ea"/>
              <a:ea typeface="+mj-ea"/>
            </a:endParaRPr>
          </a:p>
        </p:txBody>
      </p:sp>
      <p:pic>
        <p:nvPicPr>
          <p:cNvPr id="9" name="图片占位符 8"/>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7" b="17"/>
          <a:stretch>
            <a:fillRect/>
          </a:stretch>
        </p:blipFill>
        <p:spPr>
          <a:xfrm>
            <a:off x="939851" y="1354138"/>
            <a:ext cx="4572000" cy="4570412"/>
          </a:xfrm>
        </p:spPr>
      </p:pic>
      <p:sp>
        <p:nvSpPr>
          <p:cNvPr id="13" name="标题 12"/>
          <p:cNvSpPr>
            <a:spLocks noGrp="1"/>
          </p:cNvSpPr>
          <p:nvPr>
            <p:ph type="title"/>
          </p:nvPr>
        </p:nvSpPr>
        <p:spPr/>
        <p:txBody>
          <a:bodyPr/>
          <a:lstStyle/>
          <a:p>
            <a:r>
              <a:rPr lang="zh-CN" altLang="en-US" dirty="0"/>
              <a:t>个人介绍页</a:t>
            </a:r>
            <a:r>
              <a:rPr lang="en-US" altLang="zh-CN" dirty="0"/>
              <a:t>1</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圆角 26"/>
          <p:cNvSpPr/>
          <p:nvPr/>
        </p:nvSpPr>
        <p:spPr>
          <a:xfrm>
            <a:off x="9894381" y="4314833"/>
            <a:ext cx="1440000" cy="1440000"/>
          </a:xfrm>
          <a:prstGeom prst="roundRect">
            <a:avLst>
              <a:gd name="adj" fmla="val 9381"/>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7824349" y="4313805"/>
            <a:ext cx="1440000" cy="1440000"/>
          </a:xfrm>
          <a:prstGeom prst="roundRect">
            <a:avLst>
              <a:gd name="adj" fmla="val 9381"/>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占位符 8"/>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79" r="79"/>
          <a:stretch>
            <a:fillRect/>
          </a:stretch>
        </p:blipFill>
        <p:spPr/>
      </p:pic>
      <p:sp>
        <p:nvSpPr>
          <p:cNvPr id="11" name="文本框 10"/>
          <p:cNvSpPr txBox="1"/>
          <p:nvPr/>
        </p:nvSpPr>
        <p:spPr>
          <a:xfrm>
            <a:off x="5754318" y="1627252"/>
            <a:ext cx="5467350" cy="492443"/>
          </a:xfrm>
          <a:prstGeom prst="rect">
            <a:avLst/>
          </a:prstGeom>
          <a:noFill/>
        </p:spPr>
        <p:txBody>
          <a:bodyPr wrap="square" lIns="0" tIns="0" rIns="0" bIns="0" rtlCol="0">
            <a:spAutoFit/>
          </a:bodyPr>
          <a:lstStyle/>
          <a:p>
            <a:pPr algn="just"/>
            <a:r>
              <a:rPr lang="zh-CN" altLang="en-US" sz="3200" b="1" dirty="0">
                <a:solidFill>
                  <a:schemeClr val="accent1"/>
                </a:solidFill>
                <a:latin typeface="+mj-ea"/>
                <a:ea typeface="+mj-ea"/>
              </a:rPr>
              <a:t>河南理工大学</a:t>
            </a:r>
            <a:r>
              <a:rPr lang="zh-CN" altLang="en-US" sz="1200" dirty="0">
                <a:solidFill>
                  <a:schemeClr val="accent1"/>
                </a:solidFill>
                <a:latin typeface="+mj-ea"/>
                <a:ea typeface="+mj-ea"/>
              </a:rPr>
              <a:t>（</a:t>
            </a:r>
            <a:r>
              <a:rPr lang="en-US" altLang="zh-CN" sz="1200" dirty="0">
                <a:solidFill>
                  <a:schemeClr val="accent1"/>
                </a:solidFill>
                <a:latin typeface="+mj-ea"/>
                <a:ea typeface="+mj-ea"/>
              </a:rPr>
              <a:t>Your name</a:t>
            </a:r>
            <a:r>
              <a:rPr lang="zh-CN" altLang="en-US" sz="1200" dirty="0">
                <a:solidFill>
                  <a:schemeClr val="accent1"/>
                </a:solidFill>
                <a:latin typeface="+mj-ea"/>
                <a:ea typeface="+mj-ea"/>
              </a:rPr>
              <a:t>）</a:t>
            </a:r>
            <a:endParaRPr lang="zh-CN" altLang="en-US" sz="3200" dirty="0">
              <a:solidFill>
                <a:schemeClr val="accent1"/>
              </a:solidFill>
              <a:latin typeface="+mj-ea"/>
              <a:ea typeface="+mj-ea"/>
            </a:endParaRPr>
          </a:p>
        </p:txBody>
      </p:sp>
      <p:sp>
        <p:nvSpPr>
          <p:cNvPr id="12" name="矩形 11"/>
          <p:cNvSpPr/>
          <p:nvPr/>
        </p:nvSpPr>
        <p:spPr>
          <a:xfrm>
            <a:off x="5754318" y="2322973"/>
            <a:ext cx="5580063" cy="1302408"/>
          </a:xfrm>
          <a:prstGeom prst="rect">
            <a:avLst/>
          </a:prstGeom>
        </p:spPr>
        <p:txBody>
          <a:bodyPr wrap="square" lIns="0" tIns="0" rIns="0" bIns="0">
            <a:spAutoFit/>
          </a:bodyPr>
          <a:lstStyle/>
          <a:p>
            <a:pPr algn="just">
              <a:lnSpc>
                <a:spcPct val="120000"/>
              </a:lnSpc>
            </a:pPr>
            <a:r>
              <a:rPr lang="zh-CN" altLang="en-US" dirty="0">
                <a:solidFill>
                  <a:schemeClr val="tx2"/>
                </a:solidFill>
              </a:rPr>
              <a:t>河南理工大学（</a:t>
            </a:r>
            <a:r>
              <a:rPr lang="en-US" altLang="zh-CN" dirty="0">
                <a:solidFill>
                  <a:schemeClr val="tx2"/>
                </a:solidFill>
              </a:rPr>
              <a:t>Henan Polytechnic University</a:t>
            </a:r>
            <a:r>
              <a:rPr lang="zh-CN" altLang="en-US" dirty="0">
                <a:solidFill>
                  <a:schemeClr val="tx2"/>
                </a:solidFill>
              </a:rPr>
              <a:t>）位于河南省焦作市，是中国第一所矿业高等学府、河南省建立最早的高等学校，为河南省与应急管理部共建高校、河南省属重点大学。</a:t>
            </a:r>
            <a:r>
              <a:rPr lang="zh-CN" altLang="en-US" sz="1200" b="1" dirty="0">
                <a:solidFill>
                  <a:schemeClr val="accent1"/>
                </a:solidFill>
              </a:rPr>
              <a:t>（简介）</a:t>
            </a:r>
            <a:endParaRPr lang="en-US" altLang="zh-CN" b="1" dirty="0">
              <a:solidFill>
                <a:schemeClr val="accent1"/>
              </a:solidFill>
            </a:endParaRPr>
          </a:p>
        </p:txBody>
      </p:sp>
      <p:sp>
        <p:nvSpPr>
          <p:cNvPr id="13" name="矩形: 圆角 12"/>
          <p:cNvSpPr/>
          <p:nvPr/>
        </p:nvSpPr>
        <p:spPr>
          <a:xfrm>
            <a:off x="5754318" y="4313805"/>
            <a:ext cx="1440000" cy="1440000"/>
          </a:xfrm>
          <a:prstGeom prst="roundRect">
            <a:avLst>
              <a:gd name="adj" fmla="val 9381"/>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5779818" y="1313103"/>
            <a:ext cx="748496" cy="154175"/>
            <a:chOff x="6111109" y="1135368"/>
            <a:chExt cx="748496" cy="236657"/>
          </a:xfrm>
        </p:grpSpPr>
        <p:cxnSp>
          <p:nvCxnSpPr>
            <p:cNvPr id="8" name="直接连接符 7"/>
            <p:cNvCxnSpPr/>
            <p:nvPr/>
          </p:nvCxnSpPr>
          <p:spPr>
            <a:xfrm flipV="1">
              <a:off x="6111109" y="1135368"/>
              <a:ext cx="374248" cy="236657"/>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85357" y="1135368"/>
              <a:ext cx="374248" cy="236657"/>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grpSp>
      <p:pic>
        <p:nvPicPr>
          <p:cNvPr id="20" name="图形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91469" y="5008857"/>
            <a:ext cx="565699" cy="565699"/>
          </a:xfrm>
          <a:prstGeom prst="rect">
            <a:avLst/>
          </a:prstGeom>
        </p:spPr>
      </p:pic>
      <p:pic>
        <p:nvPicPr>
          <p:cNvPr id="23" name="图形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61750" y="5018472"/>
            <a:ext cx="565200" cy="565200"/>
          </a:xfrm>
          <a:prstGeom prst="rect">
            <a:avLst/>
          </a:prstGeom>
        </p:spPr>
      </p:pic>
      <p:sp>
        <p:nvSpPr>
          <p:cNvPr id="24" name="文本框 23"/>
          <p:cNvSpPr txBox="1"/>
          <p:nvPr/>
        </p:nvSpPr>
        <p:spPr>
          <a:xfrm>
            <a:off x="5966808" y="4428248"/>
            <a:ext cx="1015020" cy="584775"/>
          </a:xfrm>
          <a:prstGeom prst="rect">
            <a:avLst/>
          </a:prstGeom>
          <a:noFill/>
        </p:spPr>
        <p:txBody>
          <a:bodyPr wrap="square" rtlCol="0">
            <a:spAutoFit/>
          </a:bodyPr>
          <a:lstStyle/>
          <a:p>
            <a:pPr algn="ctr"/>
            <a:r>
              <a:rPr lang="en-US" altLang="zh-CN" sz="3200" dirty="0">
                <a:solidFill>
                  <a:srgbClr val="E85110"/>
                </a:solidFill>
              </a:rPr>
              <a:t>80</a:t>
            </a:r>
            <a:r>
              <a:rPr lang="en-US" altLang="zh-CN" dirty="0">
                <a:solidFill>
                  <a:srgbClr val="E85110"/>
                </a:solidFill>
              </a:rPr>
              <a:t>%</a:t>
            </a:r>
            <a:endParaRPr lang="zh-CN" altLang="en-US" sz="3200" dirty="0">
              <a:solidFill>
                <a:srgbClr val="E85110"/>
              </a:solidFill>
            </a:endParaRPr>
          </a:p>
        </p:txBody>
      </p:sp>
      <p:sp>
        <p:nvSpPr>
          <p:cNvPr id="25" name="文本框 24"/>
          <p:cNvSpPr txBox="1"/>
          <p:nvPr/>
        </p:nvSpPr>
        <p:spPr>
          <a:xfrm>
            <a:off x="8036840" y="4428248"/>
            <a:ext cx="1015020" cy="584775"/>
          </a:xfrm>
          <a:prstGeom prst="rect">
            <a:avLst/>
          </a:prstGeom>
          <a:noFill/>
        </p:spPr>
        <p:txBody>
          <a:bodyPr wrap="square" rtlCol="0">
            <a:spAutoFit/>
          </a:bodyPr>
          <a:lstStyle/>
          <a:p>
            <a:pPr algn="ctr"/>
            <a:r>
              <a:rPr lang="en-US" altLang="zh-CN" sz="3200" dirty="0">
                <a:solidFill>
                  <a:srgbClr val="E85110"/>
                </a:solidFill>
              </a:rPr>
              <a:t>85</a:t>
            </a:r>
            <a:r>
              <a:rPr lang="en-US" altLang="zh-CN" dirty="0">
                <a:solidFill>
                  <a:srgbClr val="E85110"/>
                </a:solidFill>
              </a:rPr>
              <a:t>%</a:t>
            </a:r>
            <a:endParaRPr lang="zh-CN" altLang="en-US" dirty="0">
              <a:solidFill>
                <a:srgbClr val="E85110"/>
              </a:solidFill>
            </a:endParaRPr>
          </a:p>
        </p:txBody>
      </p:sp>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31532" y="5008857"/>
            <a:ext cx="565699" cy="565699"/>
          </a:xfrm>
          <a:prstGeom prst="rect">
            <a:avLst/>
          </a:prstGeom>
        </p:spPr>
      </p:pic>
      <p:sp>
        <p:nvSpPr>
          <p:cNvPr id="26" name="文本框 25"/>
          <p:cNvSpPr txBox="1"/>
          <p:nvPr/>
        </p:nvSpPr>
        <p:spPr>
          <a:xfrm>
            <a:off x="10106871" y="4428248"/>
            <a:ext cx="1015020" cy="584775"/>
          </a:xfrm>
          <a:prstGeom prst="rect">
            <a:avLst/>
          </a:prstGeom>
          <a:noFill/>
        </p:spPr>
        <p:txBody>
          <a:bodyPr wrap="square" rtlCol="0">
            <a:spAutoFit/>
          </a:bodyPr>
          <a:lstStyle/>
          <a:p>
            <a:pPr algn="ctr"/>
            <a:r>
              <a:rPr lang="en-US" altLang="zh-CN" sz="3200" dirty="0">
                <a:solidFill>
                  <a:srgbClr val="E85110"/>
                </a:solidFill>
              </a:rPr>
              <a:t>90</a:t>
            </a:r>
            <a:r>
              <a:rPr lang="en-US" altLang="zh-CN" dirty="0">
                <a:solidFill>
                  <a:srgbClr val="E85110"/>
                </a:solidFill>
              </a:rPr>
              <a:t>%</a:t>
            </a:r>
            <a:endParaRPr lang="zh-CN" altLang="en-US" sz="3200" dirty="0">
              <a:solidFill>
                <a:srgbClr val="E85110"/>
              </a:solidFill>
            </a:endParaRPr>
          </a:p>
        </p:txBody>
      </p:sp>
      <p:sp>
        <p:nvSpPr>
          <p:cNvPr id="29" name="文本框 28"/>
          <p:cNvSpPr txBox="1"/>
          <p:nvPr/>
        </p:nvSpPr>
        <p:spPr>
          <a:xfrm>
            <a:off x="5754318" y="3803688"/>
            <a:ext cx="1420310" cy="369332"/>
          </a:xfrm>
          <a:prstGeom prst="rect">
            <a:avLst/>
          </a:prstGeom>
          <a:noFill/>
        </p:spPr>
        <p:txBody>
          <a:bodyPr wrap="square" lIns="0" tIns="0" rIns="0" bIns="0" rtlCol="0">
            <a:spAutoFit/>
          </a:bodyPr>
          <a:lstStyle/>
          <a:p>
            <a:pPr algn="just"/>
            <a:r>
              <a:rPr lang="zh-CN" altLang="en-US" sz="2400" b="1" dirty="0">
                <a:solidFill>
                  <a:schemeClr val="accent1"/>
                </a:solidFill>
                <a:latin typeface="+mj-ea"/>
                <a:ea typeface="+mj-ea"/>
              </a:rPr>
              <a:t>技能掌握</a:t>
            </a:r>
            <a:endParaRPr lang="zh-CN" altLang="en-US" sz="2400" b="1" dirty="0">
              <a:solidFill>
                <a:schemeClr val="accent1"/>
              </a:solidFill>
              <a:latin typeface="+mj-ea"/>
              <a:ea typeface="+mj-ea"/>
            </a:endParaRPr>
          </a:p>
        </p:txBody>
      </p:sp>
      <p:sp>
        <p:nvSpPr>
          <p:cNvPr id="14" name="标题 13"/>
          <p:cNvSpPr>
            <a:spLocks noGrp="1"/>
          </p:cNvSpPr>
          <p:nvPr>
            <p:ph type="title"/>
          </p:nvPr>
        </p:nvSpPr>
        <p:spPr/>
        <p:txBody>
          <a:bodyPr/>
          <a:lstStyle/>
          <a:p>
            <a:r>
              <a:rPr lang="zh-CN" altLang="en-US" dirty="0"/>
              <a:t>个人介绍页</a:t>
            </a:r>
            <a:r>
              <a:rPr lang="en-US" altLang="zh-CN" dirty="0"/>
              <a:t>2</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1167017" y="1686251"/>
            <a:ext cx="4396575" cy="4237975"/>
          </a:xfrm>
          <a:prstGeom prst="roundRect">
            <a:avLst>
              <a:gd name="adj" fmla="val 3672"/>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2" name="矩形: 圆角 11"/>
          <p:cNvSpPr/>
          <p:nvPr/>
        </p:nvSpPr>
        <p:spPr>
          <a:xfrm>
            <a:off x="6622245" y="1686251"/>
            <a:ext cx="4396575" cy="4237975"/>
          </a:xfrm>
          <a:prstGeom prst="roundRect">
            <a:avLst>
              <a:gd name="adj" fmla="val 3672"/>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 name="图片占位符 7"/>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a:stretch>
            <a:fillRect/>
          </a:stretch>
        </p:blipFill>
        <p:spPr/>
      </p:pic>
      <p:pic>
        <p:nvPicPr>
          <p:cNvPr id="20" name="图片占位符 19"/>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sp>
        <p:nvSpPr>
          <p:cNvPr id="5" name="文本框 4"/>
          <p:cNvSpPr txBox="1"/>
          <p:nvPr/>
        </p:nvSpPr>
        <p:spPr>
          <a:xfrm>
            <a:off x="1586078" y="3298432"/>
            <a:ext cx="3624551" cy="2219647"/>
          </a:xfrm>
          <a:prstGeom prst="rect">
            <a:avLst/>
          </a:prstGeom>
          <a:noFill/>
        </p:spPr>
        <p:txBody>
          <a:bodyPr wrap="square" rtlCol="0">
            <a:spAutoFit/>
          </a:bodyPr>
          <a:lstStyle/>
          <a:p>
            <a:pPr lvl="0" algn="just">
              <a:lnSpc>
                <a:spcPct val="130000"/>
              </a:lnSpc>
              <a:defRPr/>
            </a:pPr>
            <a:r>
              <a:rPr lang="zh-CN" altLang="en-US" dirty="0">
                <a:solidFill>
                  <a:schemeClr val="tx2"/>
                </a:solidFill>
                <a:latin typeface="微软雅黑 Light" panose="020B0502040204020203" pitchFamily="34" charset="-122"/>
                <a:ea typeface="微软雅黑 Light" panose="020B0502040204020203" pitchFamily="34" charset="-122"/>
              </a:rPr>
              <a:t>馨月湖位于河南理工大学校园内，于</a:t>
            </a:r>
            <a:r>
              <a:rPr lang="en-US" altLang="zh-CN" dirty="0">
                <a:solidFill>
                  <a:schemeClr val="tx2"/>
                </a:solidFill>
                <a:latin typeface="微软雅黑 Light" panose="020B0502040204020203" pitchFamily="34" charset="-122"/>
                <a:ea typeface="微软雅黑 Light" panose="020B0502040204020203" pitchFamily="34" charset="-122"/>
              </a:rPr>
              <a:t>2003</a:t>
            </a:r>
            <a:r>
              <a:rPr lang="zh-CN" altLang="en-US" dirty="0">
                <a:solidFill>
                  <a:schemeClr val="tx2"/>
                </a:solidFill>
                <a:latin typeface="微软雅黑 Light" panose="020B0502040204020203" pitchFamily="34" charset="-122"/>
                <a:ea typeface="微软雅黑 Light" panose="020B0502040204020203" pitchFamily="34" charset="-122"/>
              </a:rPr>
              <a:t>年完成施工，是一座人工湖泊，是河南理工大学南校区规划水系的主体部分。馨月湖于</a:t>
            </a:r>
            <a:r>
              <a:rPr lang="en-US" altLang="zh-CN" dirty="0">
                <a:solidFill>
                  <a:schemeClr val="tx2"/>
                </a:solidFill>
                <a:latin typeface="微软雅黑 Light" panose="020B0502040204020203" pitchFamily="34" charset="-122"/>
                <a:ea typeface="微软雅黑 Light" panose="020B0502040204020203" pitchFamily="34" charset="-122"/>
              </a:rPr>
              <a:t>2004</a:t>
            </a:r>
            <a:r>
              <a:rPr lang="zh-CN" altLang="en-US" dirty="0">
                <a:solidFill>
                  <a:schemeClr val="tx2"/>
                </a:solidFill>
                <a:latin typeface="微软雅黑 Light" panose="020B0502040204020203" pitchFamily="34" charset="-122"/>
                <a:ea typeface="微软雅黑 Light" panose="020B0502040204020203" pitchFamily="34" charset="-122"/>
              </a:rPr>
              <a:t>年</a:t>
            </a:r>
            <a:r>
              <a:rPr lang="en-US" altLang="zh-CN" dirty="0">
                <a:solidFill>
                  <a:schemeClr val="tx2"/>
                </a:solidFill>
                <a:latin typeface="微软雅黑 Light" panose="020B0502040204020203" pitchFamily="34" charset="-122"/>
                <a:ea typeface="微软雅黑 Light" panose="020B0502040204020203" pitchFamily="34" charset="-122"/>
              </a:rPr>
              <a:t>6</a:t>
            </a:r>
            <a:r>
              <a:rPr lang="zh-CN" altLang="en-US" dirty="0">
                <a:solidFill>
                  <a:schemeClr val="tx2"/>
                </a:solidFill>
                <a:latin typeface="微软雅黑 Light" panose="020B0502040204020203" pitchFamily="34" charset="-122"/>
                <a:ea typeface="微软雅黑 Light" panose="020B0502040204020203" pitchFamily="34" charset="-122"/>
              </a:rPr>
              <a:t>月河南理工大学揭牌暨</a:t>
            </a:r>
            <a:r>
              <a:rPr lang="en-US" altLang="zh-CN" dirty="0">
                <a:solidFill>
                  <a:schemeClr val="tx2"/>
                </a:solidFill>
                <a:latin typeface="微软雅黑 Light" panose="020B0502040204020203" pitchFamily="34" charset="-122"/>
                <a:ea typeface="微软雅黑 Light" panose="020B0502040204020203" pitchFamily="34" charset="-122"/>
              </a:rPr>
              <a:t>95</a:t>
            </a:r>
            <a:r>
              <a:rPr lang="zh-CN" altLang="en-US" dirty="0">
                <a:solidFill>
                  <a:schemeClr val="tx2"/>
                </a:solidFill>
                <a:latin typeface="微软雅黑 Light" panose="020B0502040204020203" pitchFamily="34" charset="-122"/>
                <a:ea typeface="微软雅黑 Light" panose="020B0502040204020203" pitchFamily="34" charset="-122"/>
              </a:rPr>
              <a:t>周年校庆前正式蓄水。</a:t>
            </a:r>
            <a:endParaRPr lang="zh-CN" altLang="en-US" dirty="0">
              <a:solidFill>
                <a:schemeClr val="tx2"/>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7050962" y="3298432"/>
            <a:ext cx="3625200" cy="2219647"/>
          </a:xfrm>
          <a:prstGeom prst="rect">
            <a:avLst/>
          </a:prstGeom>
          <a:noFill/>
        </p:spPr>
        <p:txBody>
          <a:bodyPr wrap="square" rtlCol="0">
            <a:spAutoFit/>
          </a:bodyPr>
          <a:lstStyle/>
          <a:p>
            <a:pPr lvl="0">
              <a:lnSpc>
                <a:spcPct val="130000"/>
              </a:lnSpc>
              <a:defRPr/>
            </a:pPr>
            <a:r>
              <a:rPr lang="zh-CN" altLang="en-US" dirty="0">
                <a:solidFill>
                  <a:schemeClr val="tx2"/>
                </a:solidFill>
                <a:latin typeface="微软雅黑 Light" panose="020B0502040204020203" pitchFamily="34" charset="-122"/>
                <a:ea typeface="微软雅黑 Light" panose="020B0502040204020203" pitchFamily="34" charset="-122"/>
              </a:rPr>
              <a:t>馨月湖位于河南理工大学校园内，于</a:t>
            </a:r>
            <a:r>
              <a:rPr lang="en-US" altLang="zh-CN" dirty="0">
                <a:solidFill>
                  <a:schemeClr val="tx2"/>
                </a:solidFill>
                <a:latin typeface="微软雅黑 Light" panose="020B0502040204020203" pitchFamily="34" charset="-122"/>
                <a:ea typeface="微软雅黑 Light" panose="020B0502040204020203" pitchFamily="34" charset="-122"/>
              </a:rPr>
              <a:t>2003</a:t>
            </a:r>
            <a:r>
              <a:rPr lang="zh-CN" altLang="en-US" dirty="0">
                <a:solidFill>
                  <a:schemeClr val="tx2"/>
                </a:solidFill>
                <a:latin typeface="微软雅黑 Light" panose="020B0502040204020203" pitchFamily="34" charset="-122"/>
                <a:ea typeface="微软雅黑 Light" panose="020B0502040204020203" pitchFamily="34" charset="-122"/>
              </a:rPr>
              <a:t>年完成施工，是一座人工湖泊，是河南理工大学南校区规划水系的主体部分。馨月湖于</a:t>
            </a:r>
            <a:r>
              <a:rPr lang="en-US" altLang="zh-CN" dirty="0">
                <a:solidFill>
                  <a:schemeClr val="tx2"/>
                </a:solidFill>
                <a:latin typeface="微软雅黑 Light" panose="020B0502040204020203" pitchFamily="34" charset="-122"/>
                <a:ea typeface="微软雅黑 Light" panose="020B0502040204020203" pitchFamily="34" charset="-122"/>
              </a:rPr>
              <a:t>2004</a:t>
            </a:r>
            <a:r>
              <a:rPr lang="zh-CN" altLang="en-US" dirty="0">
                <a:solidFill>
                  <a:schemeClr val="tx2"/>
                </a:solidFill>
                <a:latin typeface="微软雅黑 Light" panose="020B0502040204020203" pitchFamily="34" charset="-122"/>
                <a:ea typeface="微软雅黑 Light" panose="020B0502040204020203" pitchFamily="34" charset="-122"/>
              </a:rPr>
              <a:t>年</a:t>
            </a:r>
            <a:r>
              <a:rPr lang="en-US" altLang="zh-CN" dirty="0">
                <a:solidFill>
                  <a:schemeClr val="tx2"/>
                </a:solidFill>
                <a:latin typeface="微软雅黑 Light" panose="020B0502040204020203" pitchFamily="34" charset="-122"/>
                <a:ea typeface="微软雅黑 Light" panose="020B0502040204020203" pitchFamily="34" charset="-122"/>
              </a:rPr>
              <a:t>6</a:t>
            </a:r>
            <a:r>
              <a:rPr lang="zh-CN" altLang="en-US" dirty="0">
                <a:solidFill>
                  <a:schemeClr val="tx2"/>
                </a:solidFill>
                <a:latin typeface="微软雅黑 Light" panose="020B0502040204020203" pitchFamily="34" charset="-122"/>
                <a:ea typeface="微软雅黑 Light" panose="020B0502040204020203" pitchFamily="34" charset="-122"/>
              </a:rPr>
              <a:t>月河南理工大学揭牌暨</a:t>
            </a:r>
            <a:r>
              <a:rPr lang="en-US" altLang="zh-CN" dirty="0">
                <a:solidFill>
                  <a:schemeClr val="tx2"/>
                </a:solidFill>
                <a:latin typeface="微软雅黑 Light" panose="020B0502040204020203" pitchFamily="34" charset="-122"/>
                <a:ea typeface="微软雅黑 Light" panose="020B0502040204020203" pitchFamily="34" charset="-122"/>
              </a:rPr>
              <a:t>95</a:t>
            </a:r>
            <a:r>
              <a:rPr lang="zh-CN" altLang="en-US" dirty="0">
                <a:solidFill>
                  <a:schemeClr val="tx2"/>
                </a:solidFill>
                <a:latin typeface="微软雅黑 Light" panose="020B0502040204020203" pitchFamily="34" charset="-122"/>
                <a:ea typeface="微软雅黑 Light" panose="020B0502040204020203" pitchFamily="34" charset="-122"/>
              </a:rPr>
              <a:t>周年校庆前正式蓄水。</a:t>
            </a:r>
            <a:endParaRPr lang="zh-CN" altLang="en-US" dirty="0">
              <a:solidFill>
                <a:schemeClr val="tx2"/>
              </a:solidFill>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a:off x="3014548" y="2211705"/>
            <a:ext cx="0" cy="63495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410330" y="2211704"/>
            <a:ext cx="0" cy="63495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154034" y="2161309"/>
            <a:ext cx="1192909" cy="461665"/>
          </a:xfrm>
          <a:prstGeom prst="rect">
            <a:avLst/>
          </a:prstGeom>
          <a:noFill/>
        </p:spPr>
        <p:txBody>
          <a:bodyPr wrap="square" rtlCol="0">
            <a:spAutoFit/>
          </a:bodyPr>
          <a:lstStyle/>
          <a:p>
            <a:pPr algn="dist"/>
            <a:r>
              <a:rPr lang="zh-CN" altLang="en-US" sz="2400" b="1" dirty="0">
                <a:solidFill>
                  <a:schemeClr val="tx2"/>
                </a:solidFill>
                <a:latin typeface="+mj-ea"/>
                <a:ea typeface="+mj-ea"/>
              </a:rPr>
              <a:t>馨月湖</a:t>
            </a:r>
            <a:endParaRPr lang="zh-CN" altLang="en-US" sz="2400" b="1" dirty="0">
              <a:solidFill>
                <a:schemeClr val="tx2"/>
              </a:solidFill>
              <a:latin typeface="+mj-ea"/>
              <a:ea typeface="+mj-ea"/>
            </a:endParaRPr>
          </a:p>
        </p:txBody>
      </p:sp>
      <p:sp>
        <p:nvSpPr>
          <p:cNvPr id="16" name="文本框 15"/>
          <p:cNvSpPr txBox="1"/>
          <p:nvPr/>
        </p:nvSpPr>
        <p:spPr>
          <a:xfrm>
            <a:off x="3154034" y="2622974"/>
            <a:ext cx="1192910" cy="292388"/>
          </a:xfrm>
          <a:prstGeom prst="rect">
            <a:avLst/>
          </a:prstGeom>
          <a:noFill/>
        </p:spPr>
        <p:txBody>
          <a:bodyPr wrap="square" rtlCol="0">
            <a:spAutoFit/>
          </a:bodyPr>
          <a:lstStyle/>
          <a:p>
            <a:pPr algn="dist"/>
            <a:r>
              <a:rPr lang="en-US" altLang="zh-CN" sz="1300" dirty="0">
                <a:solidFill>
                  <a:schemeClr val="tx2"/>
                </a:solidFill>
                <a:latin typeface="+mj-ea"/>
                <a:ea typeface="+mj-ea"/>
              </a:rPr>
              <a:t>Xin Yue Lake</a:t>
            </a:r>
            <a:endParaRPr lang="zh-CN" altLang="en-US" sz="1300" dirty="0">
              <a:solidFill>
                <a:schemeClr val="tx2"/>
              </a:solidFill>
              <a:latin typeface="+mj-ea"/>
              <a:ea typeface="+mj-ea"/>
            </a:endParaRPr>
          </a:p>
        </p:txBody>
      </p:sp>
      <p:sp>
        <p:nvSpPr>
          <p:cNvPr id="17" name="文本框 16"/>
          <p:cNvSpPr txBox="1"/>
          <p:nvPr/>
        </p:nvSpPr>
        <p:spPr>
          <a:xfrm>
            <a:off x="8546915" y="2161309"/>
            <a:ext cx="1453608" cy="461665"/>
          </a:xfrm>
          <a:prstGeom prst="rect">
            <a:avLst/>
          </a:prstGeom>
          <a:noFill/>
        </p:spPr>
        <p:txBody>
          <a:bodyPr wrap="square" rtlCol="0">
            <a:spAutoFit/>
          </a:bodyPr>
          <a:lstStyle/>
          <a:p>
            <a:pPr algn="dist"/>
            <a:r>
              <a:rPr lang="zh-CN" altLang="en-US" sz="2400" b="1" dirty="0">
                <a:solidFill>
                  <a:schemeClr val="tx2"/>
                </a:solidFill>
                <a:latin typeface="+mj-ea"/>
                <a:ea typeface="+mj-ea"/>
              </a:rPr>
              <a:t>世纪广场</a:t>
            </a:r>
            <a:endParaRPr lang="zh-CN" altLang="en-US" sz="2400" b="1" dirty="0">
              <a:solidFill>
                <a:schemeClr val="tx2"/>
              </a:solidFill>
              <a:latin typeface="+mj-ea"/>
              <a:ea typeface="+mj-ea"/>
            </a:endParaRPr>
          </a:p>
        </p:txBody>
      </p:sp>
      <p:sp>
        <p:nvSpPr>
          <p:cNvPr id="18" name="文本框 17"/>
          <p:cNvSpPr txBox="1"/>
          <p:nvPr/>
        </p:nvSpPr>
        <p:spPr>
          <a:xfrm>
            <a:off x="8546914" y="2622974"/>
            <a:ext cx="1453605" cy="292388"/>
          </a:xfrm>
          <a:prstGeom prst="rect">
            <a:avLst/>
          </a:prstGeom>
          <a:noFill/>
        </p:spPr>
        <p:txBody>
          <a:bodyPr wrap="square" rtlCol="0">
            <a:spAutoFit/>
          </a:bodyPr>
          <a:lstStyle/>
          <a:p>
            <a:pPr algn="dist"/>
            <a:r>
              <a:rPr lang="en-US" altLang="zh-CN" sz="1300" dirty="0">
                <a:solidFill>
                  <a:schemeClr val="tx2"/>
                </a:solidFill>
                <a:latin typeface="+mj-ea"/>
                <a:ea typeface="+mj-ea"/>
              </a:rPr>
              <a:t>Century Square</a:t>
            </a:r>
            <a:endParaRPr lang="zh-CN" altLang="en-US" sz="1300" dirty="0">
              <a:solidFill>
                <a:schemeClr val="tx2"/>
              </a:solidFill>
              <a:latin typeface="+mj-ea"/>
              <a:ea typeface="+mj-ea"/>
            </a:endParaRPr>
          </a:p>
        </p:txBody>
      </p:sp>
      <p:sp>
        <p:nvSpPr>
          <p:cNvPr id="24" name="标题 23"/>
          <p:cNvSpPr>
            <a:spLocks noGrp="1"/>
          </p:cNvSpPr>
          <p:nvPr>
            <p:ph type="title"/>
          </p:nvPr>
        </p:nvSpPr>
        <p:spPr/>
        <p:txBody>
          <a:bodyPr/>
          <a:lstStyle/>
          <a:p>
            <a:r>
              <a:rPr lang="zh-CN" altLang="en-US" dirty="0"/>
              <a:t>团队介绍页</a:t>
            </a:r>
            <a:r>
              <a:rPr lang="en-US" altLang="zh-CN" dirty="0"/>
              <a:t>-2</a:t>
            </a:r>
            <a:r>
              <a:rPr lang="zh-CN" altLang="en-US" dirty="0"/>
              <a:t>人</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HPU">
      <a:dk1>
        <a:srgbClr val="000000"/>
      </a:dk1>
      <a:lt1>
        <a:sysClr val="window" lastClr="FFFFFF"/>
      </a:lt1>
      <a:dk2>
        <a:srgbClr val="56565E"/>
      </a:dk2>
      <a:lt2>
        <a:srgbClr val="EFF0F5"/>
      </a:lt2>
      <a:accent1>
        <a:srgbClr val="014F8E"/>
      </a:accent1>
      <a:accent2>
        <a:srgbClr val="1A70FE"/>
      </a:accent2>
      <a:accent3>
        <a:srgbClr val="5FA9F7"/>
      </a:accent3>
      <a:accent4>
        <a:srgbClr val="50C0EA"/>
      </a:accent4>
      <a:accent5>
        <a:srgbClr val="5E9CEB"/>
      </a:accent5>
      <a:accent6>
        <a:srgbClr val="4A8ADD"/>
      </a:accent6>
      <a:hlink>
        <a:srgbClr val="0563C1"/>
      </a:hlink>
      <a:folHlink>
        <a:srgbClr val="954F72"/>
      </a:folHlink>
    </a:clrScheme>
    <a:fontScheme name="HPU">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6265</Words>
  <Application>WPS 演示</Application>
  <PresentationFormat>宽屏</PresentationFormat>
  <Paragraphs>690</Paragraphs>
  <Slides>43</Slides>
  <Notes>42</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43</vt:i4>
      </vt:variant>
    </vt:vector>
  </HeadingPairs>
  <TitlesOfParts>
    <vt:vector size="63" baseType="lpstr">
      <vt:lpstr>Arial</vt:lpstr>
      <vt:lpstr>宋体</vt:lpstr>
      <vt:lpstr>Wingdings</vt:lpstr>
      <vt:lpstr>微软雅黑 Light</vt:lpstr>
      <vt:lpstr>Calibri</vt:lpstr>
      <vt:lpstr>等线</vt:lpstr>
      <vt:lpstr>微软雅黑</vt:lpstr>
      <vt:lpstr>Segoe UI</vt:lpstr>
      <vt:lpstr>Segoe UI Light</vt:lpstr>
      <vt:lpstr>Century Gothic</vt:lpstr>
      <vt:lpstr>Arial Unicode MS</vt:lpstr>
      <vt:lpstr>Arial Black</vt:lpstr>
      <vt:lpstr>Calibri</vt:lpstr>
      <vt:lpstr>Roboto Medium</vt:lpstr>
      <vt:lpstr>Segoe Print</vt:lpstr>
      <vt:lpstr>Roboto Light</vt:lpstr>
      <vt:lpstr>Roboto</vt:lpstr>
      <vt:lpstr>Office 主题​​</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个人介绍页1</vt:lpstr>
      <vt:lpstr>个人介绍页2</vt:lpstr>
      <vt:lpstr>团队介绍页-2人</vt:lpstr>
      <vt:lpstr>团队介绍页-3人</vt:lpstr>
      <vt:lpstr>团队介绍页-4人</vt:lpstr>
      <vt:lpstr>校歌展示页</vt:lpstr>
      <vt:lpstr>一句话简要概括选题背景</vt:lpstr>
      <vt:lpstr>简要概述选题背景</vt:lpstr>
      <vt:lpstr>选题背景-总体思路</vt:lpstr>
      <vt:lpstr>项目时间进度规划</vt:lpstr>
      <vt:lpstr>项目时间进度规划</vt:lpstr>
      <vt:lpstr>项目时间进度规划</vt:lpstr>
      <vt:lpstr>项目过程中遇到的问题</vt:lpstr>
      <vt:lpstr>研究方法的使用</vt:lpstr>
      <vt:lpstr>研究方法的使用</vt:lpstr>
      <vt:lpstr>地图页</vt:lpstr>
      <vt:lpstr>引用的内容</vt:lpstr>
      <vt:lpstr>论文结构</vt:lpstr>
      <vt:lpstr>论文结构</vt:lpstr>
      <vt:lpstr>数据分析之柱形图</vt:lpstr>
      <vt:lpstr>数据分析之折线图</vt:lpstr>
      <vt:lpstr>一个简单大方的线框表格</vt:lpstr>
      <vt:lpstr>直观数据表达</vt:lpstr>
      <vt:lpstr>可行性分析</vt:lpstr>
      <vt:lpstr>SWOT分析</vt:lpstr>
      <vt:lpstr>论文答辩结论一</vt:lpstr>
      <vt:lpstr>论文答辩结论二</vt:lpstr>
      <vt:lpstr>论文答辩结论三</vt:lpstr>
      <vt:lpstr>参考文献</vt:lpstr>
      <vt:lpstr>附赠1-备用高清图片</vt:lpstr>
      <vt:lpstr>附赠2-备用图标（1）</vt:lpstr>
      <vt:lpstr>附赠2-备用图标（2）</vt:lpstr>
      <vt:lpstr>PowerPoint 演示文稿</vt:lpstr>
      <vt:lpstr>PowerPoint 演示文稿</vt:lpstr>
      <vt:lpstr>图片替换技巧</vt:lpstr>
      <vt:lpstr>主题色更改技巧</vt:lpstr>
      <vt:lpstr>授权发布作品  仅供学习交流之用，禁止商用。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yuanshuo</dc:creator>
  <cp:keywords>51PPT模板网</cp:keywords>
  <cp:lastModifiedBy>wangrongsheng</cp:lastModifiedBy>
  <cp:revision>502</cp:revision>
  <dcterms:created xsi:type="dcterms:W3CDTF">2018-12-19T14:33:00Z</dcterms:created>
  <dcterms:modified xsi:type="dcterms:W3CDTF">2021-06-14T01:49:32Z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2019-04-12T07:33:49.0453165Z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ea245b54-e317-412a-8c74-c88a4418562e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ies>
</file>